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4" r:id="rId4"/>
    <p:sldMasterId id="2147483819" r:id="rId5"/>
    <p:sldMasterId id="2147483831" r:id="rId6"/>
  </p:sldMasterIdLst>
  <p:notesMasterIdLst>
    <p:notesMasterId r:id="rId27"/>
  </p:notesMasterIdLst>
  <p:sldIdLst>
    <p:sldId id="773" r:id="rId7"/>
    <p:sldId id="775" r:id="rId8"/>
    <p:sldId id="332" r:id="rId9"/>
    <p:sldId id="333" r:id="rId10"/>
    <p:sldId id="334" r:id="rId11"/>
    <p:sldId id="335" r:id="rId12"/>
    <p:sldId id="344" r:id="rId13"/>
    <p:sldId id="336" r:id="rId14"/>
    <p:sldId id="337" r:id="rId15"/>
    <p:sldId id="338" r:id="rId16"/>
    <p:sldId id="339" r:id="rId17"/>
    <p:sldId id="340" r:id="rId18"/>
    <p:sldId id="341" r:id="rId19"/>
    <p:sldId id="342" r:id="rId20"/>
    <p:sldId id="343" r:id="rId21"/>
    <p:sldId id="345" r:id="rId22"/>
    <p:sldId id="762" r:id="rId23"/>
    <p:sldId id="772" r:id="rId24"/>
    <p:sldId id="763" r:id="rId25"/>
    <p:sldId id="76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1E1890-0294-99D1-F619-2AE97EC283AD}" v="14" dt="2023-08-14T05:56:41.031"/>
    <p1510:client id="{0329931C-0100-63E1-EC45-BEB52C0B48ED}" v="208" dt="2023-08-14T03:37:10.316"/>
    <p1510:client id="{05621C9B-02C6-3B41-47A5-80669B8275F5}" v="1" dt="2023-08-14T01:23:26.527"/>
    <p1510:client id="{122F45B6-3759-2FA3-2AA5-D45F7FC544C9}" v="364" dt="2023-08-12T19:08:12.954"/>
    <p1510:client id="{4CC8986B-0C6D-ECCE-9AF2-FD6CA6C05736}" v="2" dt="2023-08-14T01:30:51.094"/>
    <p1510:client id="{567B147C-F230-B592-989D-696E2CD947A2}" v="106" dt="2023-08-12T11:29:07.472"/>
    <p1510:client id="{9F2A2661-8014-F4FA-F226-511183A28130}" v="19" dt="2023-08-12T11:30:41.866"/>
    <p1510:client id="{A7DBA719-EB91-AF52-9CA9-6FCE1BD1F7F7}" v="45" dt="2023-08-14T05:54:57.646"/>
    <p1510:client id="{EF6A5E4A-1A1D-8639-F376-169916C8BC2A}" v="176" dt="2023-08-14T06:39:36.5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4967" autoAdjust="0"/>
  </p:normalViewPr>
  <p:slideViewPr>
    <p:cSldViewPr snapToGrid="0">
      <p:cViewPr>
        <p:scale>
          <a:sx n="71" d="100"/>
          <a:sy n="71" d="100"/>
        </p:scale>
        <p:origin x="376" y="4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8/10/relationships/authors" Targe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alkumari varolia" userId="S::jesalkumari.varolia@niagaracollegetoronto.ca::4566dda9-b91a-42b4-bd70-4cfa9de97bb5" providerId="AD" clId="Web-{EF6A5E4A-1A1D-8639-F376-169916C8BC2A}"/>
    <pc:docChg chg="addSld modSld">
      <pc:chgData name="Jesalkumari varolia" userId="S::jesalkumari.varolia@niagaracollegetoronto.ca::4566dda9-b91a-42b4-bd70-4cfa9de97bb5" providerId="AD" clId="Web-{EF6A5E4A-1A1D-8639-F376-169916C8BC2A}" dt="2023-08-14T06:39:34.686" v="181" actId="20577"/>
      <pc:docMkLst>
        <pc:docMk/>
      </pc:docMkLst>
      <pc:sldChg chg="modSp">
        <pc:chgData name="Jesalkumari varolia" userId="S::jesalkumari.varolia@niagaracollegetoronto.ca::4566dda9-b91a-42b4-bd70-4cfa9de97bb5" providerId="AD" clId="Web-{EF6A5E4A-1A1D-8639-F376-169916C8BC2A}" dt="2023-08-14T06:12:05.621" v="8" actId="20577"/>
        <pc:sldMkLst>
          <pc:docMk/>
          <pc:sldMk cId="1613598062" sldId="307"/>
        </pc:sldMkLst>
        <pc:spChg chg="mod">
          <ac:chgData name="Jesalkumari varolia" userId="S::jesalkumari.varolia@niagaracollegetoronto.ca::4566dda9-b91a-42b4-bd70-4cfa9de97bb5" providerId="AD" clId="Web-{EF6A5E4A-1A1D-8639-F376-169916C8BC2A}" dt="2023-08-14T06:12:05.621" v="8" actId="20577"/>
          <ac:spMkLst>
            <pc:docMk/>
            <pc:sldMk cId="1613598062" sldId="307"/>
            <ac:spMk id="4" creationId="{65DE74E9-AA78-46C1-845A-0B72FA8AF35E}"/>
          </ac:spMkLst>
        </pc:spChg>
      </pc:sldChg>
      <pc:sldChg chg="modSp">
        <pc:chgData name="Jesalkumari varolia" userId="S::jesalkumari.varolia@niagaracollegetoronto.ca::4566dda9-b91a-42b4-bd70-4cfa9de97bb5" providerId="AD" clId="Web-{EF6A5E4A-1A1D-8639-F376-169916C8BC2A}" dt="2023-08-14T06:11:51.918" v="5" actId="20577"/>
        <pc:sldMkLst>
          <pc:docMk/>
          <pc:sldMk cId="365334912" sldId="308"/>
        </pc:sldMkLst>
        <pc:spChg chg="mod">
          <ac:chgData name="Jesalkumari varolia" userId="S::jesalkumari.varolia@niagaracollegetoronto.ca::4566dda9-b91a-42b4-bd70-4cfa9de97bb5" providerId="AD" clId="Web-{EF6A5E4A-1A1D-8639-F376-169916C8BC2A}" dt="2023-08-14T06:11:51.918" v="5" actId="20577"/>
          <ac:spMkLst>
            <pc:docMk/>
            <pc:sldMk cId="365334912" sldId="308"/>
            <ac:spMk id="4" creationId="{B0881FA9-F3B0-4912-B0E1-352094195C30}"/>
          </ac:spMkLst>
        </pc:spChg>
      </pc:sldChg>
      <pc:sldChg chg="addSp delSp modSp">
        <pc:chgData name="Jesalkumari varolia" userId="S::jesalkumari.varolia@niagaracollegetoronto.ca::4566dda9-b91a-42b4-bd70-4cfa9de97bb5" providerId="AD" clId="Web-{EF6A5E4A-1A1D-8639-F376-169916C8BC2A}" dt="2023-08-14T06:16:00.015" v="12" actId="1076"/>
        <pc:sldMkLst>
          <pc:docMk/>
          <pc:sldMk cId="3488799091" sldId="332"/>
        </pc:sldMkLst>
        <pc:spChg chg="del">
          <ac:chgData name="Jesalkumari varolia" userId="S::jesalkumari.varolia@niagaracollegetoronto.ca::4566dda9-b91a-42b4-bd70-4cfa9de97bb5" providerId="AD" clId="Web-{EF6A5E4A-1A1D-8639-F376-169916C8BC2A}" dt="2023-08-14T06:15:54.719" v="9"/>
          <ac:spMkLst>
            <pc:docMk/>
            <pc:sldMk cId="3488799091" sldId="332"/>
            <ac:spMk id="4" creationId="{B0881FA9-F3B0-4912-B0E1-352094195C30}"/>
          </ac:spMkLst>
        </pc:spChg>
        <pc:picChg chg="add mod ord">
          <ac:chgData name="Jesalkumari varolia" userId="S::jesalkumari.varolia@niagaracollegetoronto.ca::4566dda9-b91a-42b4-bd70-4cfa9de97bb5" providerId="AD" clId="Web-{EF6A5E4A-1A1D-8639-F376-169916C8BC2A}" dt="2023-08-14T06:16:00.015" v="12" actId="1076"/>
          <ac:picMkLst>
            <pc:docMk/>
            <pc:sldMk cId="3488799091" sldId="332"/>
            <ac:picMk id="2" creationId="{3805181A-3DA7-C785-22FB-B3930C27091A}"/>
          </ac:picMkLst>
        </pc:picChg>
      </pc:sldChg>
      <pc:sldChg chg="modSp">
        <pc:chgData name="Jesalkumari varolia" userId="S::jesalkumari.varolia@niagaracollegetoronto.ca::4566dda9-b91a-42b4-bd70-4cfa9de97bb5" providerId="AD" clId="Web-{EF6A5E4A-1A1D-8639-F376-169916C8BC2A}" dt="2023-08-14T06:17:20.282" v="24" actId="20577"/>
        <pc:sldMkLst>
          <pc:docMk/>
          <pc:sldMk cId="287584621" sldId="333"/>
        </pc:sldMkLst>
        <pc:spChg chg="mod">
          <ac:chgData name="Jesalkumari varolia" userId="S::jesalkumari.varolia@niagaracollegetoronto.ca::4566dda9-b91a-42b4-bd70-4cfa9de97bb5" providerId="AD" clId="Web-{EF6A5E4A-1A1D-8639-F376-169916C8BC2A}" dt="2023-08-14T06:16:38.016" v="15" actId="20577"/>
          <ac:spMkLst>
            <pc:docMk/>
            <pc:sldMk cId="287584621" sldId="333"/>
            <ac:spMk id="3" creationId="{0115FF41-AFA4-4D25-AB42-AB034F4B4FEC}"/>
          </ac:spMkLst>
        </pc:spChg>
        <pc:spChg chg="mod">
          <ac:chgData name="Jesalkumari varolia" userId="S::jesalkumari.varolia@niagaracollegetoronto.ca::4566dda9-b91a-42b4-bd70-4cfa9de97bb5" providerId="AD" clId="Web-{EF6A5E4A-1A1D-8639-F376-169916C8BC2A}" dt="2023-08-14T06:17:20.282" v="24" actId="20577"/>
          <ac:spMkLst>
            <pc:docMk/>
            <pc:sldMk cId="287584621" sldId="333"/>
            <ac:spMk id="4" creationId="{B0881FA9-F3B0-4912-B0E1-352094195C30}"/>
          </ac:spMkLst>
        </pc:spChg>
      </pc:sldChg>
      <pc:sldChg chg="modSp">
        <pc:chgData name="Jesalkumari varolia" userId="S::jesalkumari.varolia@niagaracollegetoronto.ca::4566dda9-b91a-42b4-bd70-4cfa9de97bb5" providerId="AD" clId="Web-{EF6A5E4A-1A1D-8639-F376-169916C8BC2A}" dt="2023-08-14T06:18:54.940" v="32"/>
        <pc:sldMkLst>
          <pc:docMk/>
          <pc:sldMk cId="3837791851" sldId="334"/>
        </pc:sldMkLst>
        <pc:spChg chg="mod">
          <ac:chgData name="Jesalkumari varolia" userId="S::jesalkumari.varolia@niagaracollegetoronto.ca::4566dda9-b91a-42b4-bd70-4cfa9de97bb5" providerId="AD" clId="Web-{EF6A5E4A-1A1D-8639-F376-169916C8BC2A}" dt="2023-08-14T06:18:45.127" v="27" actId="20577"/>
          <ac:spMkLst>
            <pc:docMk/>
            <pc:sldMk cId="3837791851" sldId="334"/>
            <ac:spMk id="3" creationId="{0115FF41-AFA4-4D25-AB42-AB034F4B4FEC}"/>
          </ac:spMkLst>
        </pc:spChg>
        <pc:spChg chg="mod">
          <ac:chgData name="Jesalkumari varolia" userId="S::jesalkumari.varolia@niagaracollegetoronto.ca::4566dda9-b91a-42b4-bd70-4cfa9de97bb5" providerId="AD" clId="Web-{EF6A5E4A-1A1D-8639-F376-169916C8BC2A}" dt="2023-08-14T06:18:54.940" v="32"/>
          <ac:spMkLst>
            <pc:docMk/>
            <pc:sldMk cId="3837791851" sldId="334"/>
            <ac:spMk id="4" creationId="{B0881FA9-F3B0-4912-B0E1-352094195C30}"/>
          </ac:spMkLst>
        </pc:spChg>
      </pc:sldChg>
      <pc:sldChg chg="modSp">
        <pc:chgData name="Jesalkumari varolia" userId="S::jesalkumari.varolia@niagaracollegetoronto.ca::4566dda9-b91a-42b4-bd70-4cfa9de97bb5" providerId="AD" clId="Web-{EF6A5E4A-1A1D-8639-F376-169916C8BC2A}" dt="2023-08-14T06:20:16.269" v="40" actId="20577"/>
        <pc:sldMkLst>
          <pc:docMk/>
          <pc:sldMk cId="3976633239" sldId="335"/>
        </pc:sldMkLst>
        <pc:spChg chg="mod">
          <ac:chgData name="Jesalkumari varolia" userId="S::jesalkumari.varolia@niagaracollegetoronto.ca::4566dda9-b91a-42b4-bd70-4cfa9de97bb5" providerId="AD" clId="Web-{EF6A5E4A-1A1D-8639-F376-169916C8BC2A}" dt="2023-08-14T06:20:16.269" v="40" actId="20577"/>
          <ac:spMkLst>
            <pc:docMk/>
            <pc:sldMk cId="3976633239" sldId="335"/>
            <ac:spMk id="3" creationId="{0115FF41-AFA4-4D25-AB42-AB034F4B4FEC}"/>
          </ac:spMkLst>
        </pc:spChg>
        <pc:spChg chg="mod">
          <ac:chgData name="Jesalkumari varolia" userId="S::jesalkumari.varolia@niagaracollegetoronto.ca::4566dda9-b91a-42b4-bd70-4cfa9de97bb5" providerId="AD" clId="Web-{EF6A5E4A-1A1D-8639-F376-169916C8BC2A}" dt="2023-08-14T06:20:12.707" v="37" actId="20577"/>
          <ac:spMkLst>
            <pc:docMk/>
            <pc:sldMk cId="3976633239" sldId="335"/>
            <ac:spMk id="4" creationId="{B0881FA9-F3B0-4912-B0E1-352094195C30}"/>
          </ac:spMkLst>
        </pc:spChg>
      </pc:sldChg>
      <pc:sldChg chg="modSp">
        <pc:chgData name="Jesalkumari varolia" userId="S::jesalkumari.varolia@niagaracollegetoronto.ca::4566dda9-b91a-42b4-bd70-4cfa9de97bb5" providerId="AD" clId="Web-{EF6A5E4A-1A1D-8639-F376-169916C8BC2A}" dt="2023-08-14T06:21:59.583" v="68" actId="14100"/>
        <pc:sldMkLst>
          <pc:docMk/>
          <pc:sldMk cId="3008080006" sldId="336"/>
        </pc:sldMkLst>
        <pc:spChg chg="mod">
          <ac:chgData name="Jesalkumari varolia" userId="S::jesalkumari.varolia@niagaracollegetoronto.ca::4566dda9-b91a-42b4-bd70-4cfa9de97bb5" providerId="AD" clId="Web-{EF6A5E4A-1A1D-8639-F376-169916C8BC2A}" dt="2023-08-14T06:21:07.864" v="55" actId="14100"/>
          <ac:spMkLst>
            <pc:docMk/>
            <pc:sldMk cId="3008080006" sldId="336"/>
            <ac:spMk id="3" creationId="{0115FF41-AFA4-4D25-AB42-AB034F4B4FEC}"/>
          </ac:spMkLst>
        </pc:spChg>
        <pc:spChg chg="mod">
          <ac:chgData name="Jesalkumari varolia" userId="S::jesalkumari.varolia@niagaracollegetoronto.ca::4566dda9-b91a-42b4-bd70-4cfa9de97bb5" providerId="AD" clId="Web-{EF6A5E4A-1A1D-8639-F376-169916C8BC2A}" dt="2023-08-14T06:21:59.583" v="68" actId="14100"/>
          <ac:spMkLst>
            <pc:docMk/>
            <pc:sldMk cId="3008080006" sldId="336"/>
            <ac:spMk id="4" creationId="{B0881FA9-F3B0-4912-B0E1-352094195C30}"/>
          </ac:spMkLst>
        </pc:spChg>
      </pc:sldChg>
      <pc:sldChg chg="modSp">
        <pc:chgData name="Jesalkumari varolia" userId="S::jesalkumari.varolia@niagaracollegetoronto.ca::4566dda9-b91a-42b4-bd70-4cfa9de97bb5" providerId="AD" clId="Web-{EF6A5E4A-1A1D-8639-F376-169916C8BC2A}" dt="2023-08-14T06:30:30.609" v="107" actId="20577"/>
        <pc:sldMkLst>
          <pc:docMk/>
          <pc:sldMk cId="3790507036" sldId="337"/>
        </pc:sldMkLst>
        <pc:spChg chg="mod">
          <ac:chgData name="Jesalkumari varolia" userId="S::jesalkumari.varolia@niagaracollegetoronto.ca::4566dda9-b91a-42b4-bd70-4cfa9de97bb5" providerId="AD" clId="Web-{EF6A5E4A-1A1D-8639-F376-169916C8BC2A}" dt="2023-08-14T06:26:28.043" v="93" actId="20577"/>
          <ac:spMkLst>
            <pc:docMk/>
            <pc:sldMk cId="3790507036" sldId="337"/>
            <ac:spMk id="3" creationId="{0115FF41-AFA4-4D25-AB42-AB034F4B4FEC}"/>
          </ac:spMkLst>
        </pc:spChg>
        <pc:spChg chg="mod">
          <ac:chgData name="Jesalkumari varolia" userId="S::jesalkumari.varolia@niagaracollegetoronto.ca::4566dda9-b91a-42b4-bd70-4cfa9de97bb5" providerId="AD" clId="Web-{EF6A5E4A-1A1D-8639-F376-169916C8BC2A}" dt="2023-08-14T06:30:30.609" v="107" actId="20577"/>
          <ac:spMkLst>
            <pc:docMk/>
            <pc:sldMk cId="3790507036" sldId="337"/>
            <ac:spMk id="4" creationId="{B0881FA9-F3B0-4912-B0E1-352094195C30}"/>
          </ac:spMkLst>
        </pc:spChg>
      </pc:sldChg>
      <pc:sldChg chg="addSp delSp modSp">
        <pc:chgData name="Jesalkumari varolia" userId="S::jesalkumari.varolia@niagaracollegetoronto.ca::4566dda9-b91a-42b4-bd70-4cfa9de97bb5" providerId="AD" clId="Web-{EF6A5E4A-1A1D-8639-F376-169916C8BC2A}" dt="2023-08-14T06:31:13.427" v="119" actId="1076"/>
        <pc:sldMkLst>
          <pc:docMk/>
          <pc:sldMk cId="2859279461" sldId="338"/>
        </pc:sldMkLst>
        <pc:spChg chg="mod">
          <ac:chgData name="Jesalkumari varolia" userId="S::jesalkumari.varolia@niagaracollegetoronto.ca::4566dda9-b91a-42b4-bd70-4cfa9de97bb5" providerId="AD" clId="Web-{EF6A5E4A-1A1D-8639-F376-169916C8BC2A}" dt="2023-08-14T06:30:37.958" v="111" actId="20577"/>
          <ac:spMkLst>
            <pc:docMk/>
            <pc:sldMk cId="2859279461" sldId="338"/>
            <ac:spMk id="3" creationId="{0115FF41-AFA4-4D25-AB42-AB034F4B4FEC}"/>
          </ac:spMkLst>
        </pc:spChg>
        <pc:spChg chg="del">
          <ac:chgData name="Jesalkumari varolia" userId="S::jesalkumari.varolia@niagaracollegetoronto.ca::4566dda9-b91a-42b4-bd70-4cfa9de97bb5" providerId="AD" clId="Web-{EF6A5E4A-1A1D-8639-F376-169916C8BC2A}" dt="2023-08-14T06:30:39.473" v="112"/>
          <ac:spMkLst>
            <pc:docMk/>
            <pc:sldMk cId="2859279461" sldId="338"/>
            <ac:spMk id="4" creationId="{B0881FA9-F3B0-4912-B0E1-352094195C30}"/>
          </ac:spMkLst>
        </pc:spChg>
        <pc:spChg chg="add mod">
          <ac:chgData name="Jesalkumari varolia" userId="S::jesalkumari.varolia@niagaracollegetoronto.ca::4566dda9-b91a-42b4-bd70-4cfa9de97bb5" providerId="AD" clId="Web-{EF6A5E4A-1A1D-8639-F376-169916C8BC2A}" dt="2023-08-14T06:31:13.427" v="119" actId="1076"/>
          <ac:spMkLst>
            <pc:docMk/>
            <pc:sldMk cId="2859279461" sldId="338"/>
            <ac:spMk id="5" creationId="{FC899BB2-2B9D-651E-908A-7131F5B3160B}"/>
          </ac:spMkLst>
        </pc:spChg>
        <pc:picChg chg="add mod ord">
          <ac:chgData name="Jesalkumari varolia" userId="S::jesalkumari.varolia@niagaracollegetoronto.ca::4566dda9-b91a-42b4-bd70-4cfa9de97bb5" providerId="AD" clId="Web-{EF6A5E4A-1A1D-8639-F376-169916C8BC2A}" dt="2023-08-14T06:31:04.224" v="114" actId="1076"/>
          <ac:picMkLst>
            <pc:docMk/>
            <pc:sldMk cId="2859279461" sldId="338"/>
            <ac:picMk id="2" creationId="{CBAEDF8F-138B-A23C-2DBB-71E66A042822}"/>
          </ac:picMkLst>
        </pc:picChg>
      </pc:sldChg>
      <pc:sldChg chg="modSp">
        <pc:chgData name="Jesalkumari varolia" userId="S::jesalkumari.varolia@niagaracollegetoronto.ca::4566dda9-b91a-42b4-bd70-4cfa9de97bb5" providerId="AD" clId="Web-{EF6A5E4A-1A1D-8639-F376-169916C8BC2A}" dt="2023-08-14T06:35:09.041" v="130" actId="20577"/>
        <pc:sldMkLst>
          <pc:docMk/>
          <pc:sldMk cId="668732283" sldId="339"/>
        </pc:sldMkLst>
        <pc:spChg chg="mod">
          <ac:chgData name="Jesalkumari varolia" userId="S::jesalkumari.varolia@niagaracollegetoronto.ca::4566dda9-b91a-42b4-bd70-4cfa9de97bb5" providerId="AD" clId="Web-{EF6A5E4A-1A1D-8639-F376-169916C8BC2A}" dt="2023-08-14T06:34:10.383" v="126" actId="20577"/>
          <ac:spMkLst>
            <pc:docMk/>
            <pc:sldMk cId="668732283" sldId="339"/>
            <ac:spMk id="3" creationId="{0115FF41-AFA4-4D25-AB42-AB034F4B4FEC}"/>
          </ac:spMkLst>
        </pc:spChg>
        <pc:spChg chg="mod">
          <ac:chgData name="Jesalkumari varolia" userId="S::jesalkumari.varolia@niagaracollegetoronto.ca::4566dda9-b91a-42b4-bd70-4cfa9de97bb5" providerId="AD" clId="Web-{EF6A5E4A-1A1D-8639-F376-169916C8BC2A}" dt="2023-08-14T06:35:09.041" v="130" actId="20577"/>
          <ac:spMkLst>
            <pc:docMk/>
            <pc:sldMk cId="668732283" sldId="339"/>
            <ac:spMk id="4" creationId="{B0881FA9-F3B0-4912-B0E1-352094195C30}"/>
          </ac:spMkLst>
        </pc:spChg>
      </pc:sldChg>
      <pc:sldChg chg="modSp">
        <pc:chgData name="Jesalkumari varolia" userId="S::jesalkumari.varolia@niagaracollegetoronto.ca::4566dda9-b91a-42b4-bd70-4cfa9de97bb5" providerId="AD" clId="Web-{EF6A5E4A-1A1D-8639-F376-169916C8BC2A}" dt="2023-08-14T06:36:10.761" v="133" actId="20577"/>
        <pc:sldMkLst>
          <pc:docMk/>
          <pc:sldMk cId="3923547054" sldId="340"/>
        </pc:sldMkLst>
        <pc:spChg chg="mod">
          <ac:chgData name="Jesalkumari varolia" userId="S::jesalkumari.varolia@niagaracollegetoronto.ca::4566dda9-b91a-42b4-bd70-4cfa9de97bb5" providerId="AD" clId="Web-{EF6A5E4A-1A1D-8639-F376-169916C8BC2A}" dt="2023-08-14T06:36:10.761" v="133" actId="20577"/>
          <ac:spMkLst>
            <pc:docMk/>
            <pc:sldMk cId="3923547054" sldId="340"/>
            <ac:spMk id="4" creationId="{B0881FA9-F3B0-4912-B0E1-352094195C30}"/>
          </ac:spMkLst>
        </pc:spChg>
      </pc:sldChg>
      <pc:sldChg chg="modSp">
        <pc:chgData name="Jesalkumari varolia" userId="S::jesalkumari.varolia@niagaracollegetoronto.ca::4566dda9-b91a-42b4-bd70-4cfa9de97bb5" providerId="AD" clId="Web-{EF6A5E4A-1A1D-8639-F376-169916C8BC2A}" dt="2023-08-14T06:36:23.011" v="138" actId="20577"/>
        <pc:sldMkLst>
          <pc:docMk/>
          <pc:sldMk cId="2873762623" sldId="341"/>
        </pc:sldMkLst>
        <pc:spChg chg="mod">
          <ac:chgData name="Jesalkumari varolia" userId="S::jesalkumari.varolia@niagaracollegetoronto.ca::4566dda9-b91a-42b4-bd70-4cfa9de97bb5" providerId="AD" clId="Web-{EF6A5E4A-1A1D-8639-F376-169916C8BC2A}" dt="2023-08-14T06:36:23.011" v="138" actId="20577"/>
          <ac:spMkLst>
            <pc:docMk/>
            <pc:sldMk cId="2873762623" sldId="341"/>
            <ac:spMk id="3" creationId="{0115FF41-AFA4-4D25-AB42-AB034F4B4FEC}"/>
          </ac:spMkLst>
        </pc:spChg>
        <pc:spChg chg="mod">
          <ac:chgData name="Jesalkumari varolia" userId="S::jesalkumari.varolia@niagaracollegetoronto.ca::4566dda9-b91a-42b4-bd70-4cfa9de97bb5" providerId="AD" clId="Web-{EF6A5E4A-1A1D-8639-F376-169916C8BC2A}" dt="2023-08-14T06:36:19.339" v="135" actId="20577"/>
          <ac:spMkLst>
            <pc:docMk/>
            <pc:sldMk cId="2873762623" sldId="341"/>
            <ac:spMk id="4" creationId="{B0881FA9-F3B0-4912-B0E1-352094195C30}"/>
          </ac:spMkLst>
        </pc:spChg>
      </pc:sldChg>
      <pc:sldChg chg="modSp">
        <pc:chgData name="Jesalkumari varolia" userId="S::jesalkumari.varolia@niagaracollegetoronto.ca::4566dda9-b91a-42b4-bd70-4cfa9de97bb5" providerId="AD" clId="Web-{EF6A5E4A-1A1D-8639-F376-169916C8BC2A}" dt="2023-08-14T06:37:35.778" v="151"/>
        <pc:sldMkLst>
          <pc:docMk/>
          <pc:sldMk cId="989434468" sldId="342"/>
        </pc:sldMkLst>
        <pc:spChg chg="mod">
          <ac:chgData name="Jesalkumari varolia" userId="S::jesalkumari.varolia@niagaracollegetoronto.ca::4566dda9-b91a-42b4-bd70-4cfa9de97bb5" providerId="AD" clId="Web-{EF6A5E4A-1A1D-8639-F376-169916C8BC2A}" dt="2023-08-14T06:37:25.043" v="146" actId="20577"/>
          <ac:spMkLst>
            <pc:docMk/>
            <pc:sldMk cId="989434468" sldId="342"/>
            <ac:spMk id="3" creationId="{0115FF41-AFA4-4D25-AB42-AB034F4B4FEC}"/>
          </ac:spMkLst>
        </pc:spChg>
        <pc:spChg chg="mod">
          <ac:chgData name="Jesalkumari varolia" userId="S::jesalkumari.varolia@niagaracollegetoronto.ca::4566dda9-b91a-42b4-bd70-4cfa9de97bb5" providerId="AD" clId="Web-{EF6A5E4A-1A1D-8639-F376-169916C8BC2A}" dt="2023-08-14T06:37:35.778" v="151"/>
          <ac:spMkLst>
            <pc:docMk/>
            <pc:sldMk cId="989434468" sldId="342"/>
            <ac:spMk id="4" creationId="{B0881FA9-F3B0-4912-B0E1-352094195C30}"/>
          </ac:spMkLst>
        </pc:spChg>
      </pc:sldChg>
      <pc:sldChg chg="modSp">
        <pc:chgData name="Jesalkumari varolia" userId="S::jesalkumari.varolia@niagaracollegetoronto.ca::4566dda9-b91a-42b4-bd70-4cfa9de97bb5" providerId="AD" clId="Web-{EF6A5E4A-1A1D-8639-F376-169916C8BC2A}" dt="2023-08-14T06:38:34.185" v="163" actId="1076"/>
        <pc:sldMkLst>
          <pc:docMk/>
          <pc:sldMk cId="2813525178" sldId="343"/>
        </pc:sldMkLst>
        <pc:spChg chg="mod">
          <ac:chgData name="Jesalkumari varolia" userId="S::jesalkumari.varolia@niagaracollegetoronto.ca::4566dda9-b91a-42b4-bd70-4cfa9de97bb5" providerId="AD" clId="Web-{EF6A5E4A-1A1D-8639-F376-169916C8BC2A}" dt="2023-08-14T06:38:10.982" v="157" actId="20577"/>
          <ac:spMkLst>
            <pc:docMk/>
            <pc:sldMk cId="2813525178" sldId="343"/>
            <ac:spMk id="3" creationId="{0115FF41-AFA4-4D25-AB42-AB034F4B4FEC}"/>
          </ac:spMkLst>
        </pc:spChg>
        <pc:spChg chg="mod">
          <ac:chgData name="Jesalkumari varolia" userId="S::jesalkumari.varolia@niagaracollegetoronto.ca::4566dda9-b91a-42b4-bd70-4cfa9de97bb5" providerId="AD" clId="Web-{EF6A5E4A-1A1D-8639-F376-169916C8BC2A}" dt="2023-08-14T06:38:34.185" v="163" actId="1076"/>
          <ac:spMkLst>
            <pc:docMk/>
            <pc:sldMk cId="2813525178" sldId="343"/>
            <ac:spMk id="4" creationId="{B0881FA9-F3B0-4912-B0E1-352094195C30}"/>
          </ac:spMkLst>
        </pc:spChg>
      </pc:sldChg>
      <pc:sldChg chg="addSp delSp modSp new">
        <pc:chgData name="Jesalkumari varolia" userId="S::jesalkumari.varolia@niagaracollegetoronto.ca::4566dda9-b91a-42b4-bd70-4cfa9de97bb5" providerId="AD" clId="Web-{EF6A5E4A-1A1D-8639-F376-169916C8BC2A}" dt="2023-08-14T06:25:39.448" v="92" actId="1076"/>
        <pc:sldMkLst>
          <pc:docMk/>
          <pc:sldMk cId="1629969481" sldId="344"/>
        </pc:sldMkLst>
        <pc:spChg chg="del">
          <ac:chgData name="Jesalkumari varolia" userId="S::jesalkumari.varolia@niagaracollegetoronto.ca::4566dda9-b91a-42b4-bd70-4cfa9de97bb5" providerId="AD" clId="Web-{EF6A5E4A-1A1D-8639-F376-169916C8BC2A}" dt="2023-08-14T06:24:10.447" v="70"/>
          <ac:spMkLst>
            <pc:docMk/>
            <pc:sldMk cId="1629969481" sldId="344"/>
            <ac:spMk id="2" creationId="{1F370094-0D8A-6A6A-AC4E-D3290A5425F1}"/>
          </ac:spMkLst>
        </pc:spChg>
        <pc:spChg chg="mod">
          <ac:chgData name="Jesalkumari varolia" userId="S::jesalkumari.varolia@niagaracollegetoronto.ca::4566dda9-b91a-42b4-bd70-4cfa9de97bb5" providerId="AD" clId="Web-{EF6A5E4A-1A1D-8639-F376-169916C8BC2A}" dt="2023-08-14T06:25:20.198" v="86" actId="20577"/>
          <ac:spMkLst>
            <pc:docMk/>
            <pc:sldMk cId="1629969481" sldId="344"/>
            <ac:spMk id="3" creationId="{28A82269-2EDA-142C-A791-A48A58FEFE10}"/>
          </ac:spMkLst>
        </pc:spChg>
        <pc:spChg chg="del">
          <ac:chgData name="Jesalkumari varolia" userId="S::jesalkumari.varolia@niagaracollegetoronto.ca::4566dda9-b91a-42b4-bd70-4cfa9de97bb5" providerId="AD" clId="Web-{EF6A5E4A-1A1D-8639-F376-169916C8BC2A}" dt="2023-08-14T06:24:26.244" v="75"/>
          <ac:spMkLst>
            <pc:docMk/>
            <pc:sldMk cId="1629969481" sldId="344"/>
            <ac:spMk id="4" creationId="{8F3E5EAE-48EC-32A2-A92D-70D3CBDB3D14}"/>
          </ac:spMkLst>
        </pc:spChg>
        <pc:spChg chg="add del mod">
          <ac:chgData name="Jesalkumari varolia" userId="S::jesalkumari.varolia@niagaracollegetoronto.ca::4566dda9-b91a-42b4-bd70-4cfa9de97bb5" providerId="AD" clId="Web-{EF6A5E4A-1A1D-8639-F376-169916C8BC2A}" dt="2023-08-14T06:24:35.557" v="79"/>
          <ac:spMkLst>
            <pc:docMk/>
            <pc:sldMk cId="1629969481" sldId="344"/>
            <ac:spMk id="10" creationId="{D3FA70EE-5A99-DA86-02E0-DC0A77ABEF9A}"/>
          </ac:spMkLst>
        </pc:spChg>
        <pc:spChg chg="add mod">
          <ac:chgData name="Jesalkumari varolia" userId="S::jesalkumari.varolia@niagaracollegetoronto.ca::4566dda9-b91a-42b4-bd70-4cfa9de97bb5" providerId="AD" clId="Web-{EF6A5E4A-1A1D-8639-F376-169916C8BC2A}" dt="2023-08-14T06:25:39.448" v="92" actId="1076"/>
          <ac:spMkLst>
            <pc:docMk/>
            <pc:sldMk cId="1629969481" sldId="344"/>
            <ac:spMk id="12" creationId="{9D59F47B-4228-CEDB-EE10-21700BA24CCA}"/>
          </ac:spMkLst>
        </pc:spChg>
        <pc:picChg chg="add del mod ord">
          <ac:chgData name="Jesalkumari varolia" userId="S::jesalkumari.varolia@niagaracollegetoronto.ca::4566dda9-b91a-42b4-bd70-4cfa9de97bb5" providerId="AD" clId="Web-{EF6A5E4A-1A1D-8639-F376-169916C8BC2A}" dt="2023-08-14T06:24:23.463" v="74"/>
          <ac:picMkLst>
            <pc:docMk/>
            <pc:sldMk cId="1629969481" sldId="344"/>
            <ac:picMk id="8" creationId="{FCF5D815-E4EE-1CE9-F2F7-EBD37C94B7DC}"/>
          </ac:picMkLst>
        </pc:picChg>
        <pc:picChg chg="add mod ord">
          <ac:chgData name="Jesalkumari varolia" userId="S::jesalkumari.varolia@niagaracollegetoronto.ca::4566dda9-b91a-42b4-bd70-4cfa9de97bb5" providerId="AD" clId="Web-{EF6A5E4A-1A1D-8639-F376-169916C8BC2A}" dt="2023-08-14T06:24:40.229" v="80" actId="1076"/>
          <ac:picMkLst>
            <pc:docMk/>
            <pc:sldMk cId="1629969481" sldId="344"/>
            <ac:picMk id="11" creationId="{36735660-2B9A-F9E7-08E5-CFAAF7820060}"/>
          </ac:picMkLst>
        </pc:picChg>
      </pc:sldChg>
      <pc:sldChg chg="modSp add replId">
        <pc:chgData name="Jesalkumari varolia" userId="S::jesalkumari.varolia@niagaracollegetoronto.ca::4566dda9-b91a-42b4-bd70-4cfa9de97bb5" providerId="AD" clId="Web-{EF6A5E4A-1A1D-8639-F376-169916C8BC2A}" dt="2023-08-14T06:38:59.248" v="169" actId="20577"/>
        <pc:sldMkLst>
          <pc:docMk/>
          <pc:sldMk cId="1985645083" sldId="345"/>
        </pc:sldMkLst>
        <pc:spChg chg="mod">
          <ac:chgData name="Jesalkumari varolia" userId="S::jesalkumari.varolia@niagaracollegetoronto.ca::4566dda9-b91a-42b4-bd70-4cfa9de97bb5" providerId="AD" clId="Web-{EF6A5E4A-1A1D-8639-F376-169916C8BC2A}" dt="2023-08-14T06:38:43.435" v="165" actId="20577"/>
          <ac:spMkLst>
            <pc:docMk/>
            <pc:sldMk cId="1985645083" sldId="345"/>
            <ac:spMk id="3" creationId="{0115FF41-AFA4-4D25-AB42-AB034F4B4FEC}"/>
          </ac:spMkLst>
        </pc:spChg>
        <pc:spChg chg="mod">
          <ac:chgData name="Jesalkumari varolia" userId="S::jesalkumari.varolia@niagaracollegetoronto.ca::4566dda9-b91a-42b4-bd70-4cfa9de97bb5" providerId="AD" clId="Web-{EF6A5E4A-1A1D-8639-F376-169916C8BC2A}" dt="2023-08-14T06:38:59.248" v="169" actId="20577"/>
          <ac:spMkLst>
            <pc:docMk/>
            <pc:sldMk cId="1985645083" sldId="345"/>
            <ac:spMk id="4" creationId="{B0881FA9-F3B0-4912-B0E1-352094195C30}"/>
          </ac:spMkLst>
        </pc:spChg>
      </pc:sldChg>
      <pc:sldChg chg="delSp modSp new">
        <pc:chgData name="Jesalkumari varolia" userId="S::jesalkumari.varolia@niagaracollegetoronto.ca::4566dda9-b91a-42b4-bd70-4cfa9de97bb5" providerId="AD" clId="Web-{EF6A5E4A-1A1D-8639-F376-169916C8BC2A}" dt="2023-08-14T06:39:34.686" v="181" actId="20577"/>
        <pc:sldMkLst>
          <pc:docMk/>
          <pc:sldMk cId="3232945049" sldId="346"/>
        </pc:sldMkLst>
        <pc:spChg chg="del">
          <ac:chgData name="Jesalkumari varolia" userId="S::jesalkumari.varolia@niagaracollegetoronto.ca::4566dda9-b91a-42b4-bd70-4cfa9de97bb5" providerId="AD" clId="Web-{EF6A5E4A-1A1D-8639-F376-169916C8BC2A}" dt="2023-08-14T06:39:18.904" v="174"/>
          <ac:spMkLst>
            <pc:docMk/>
            <pc:sldMk cId="3232945049" sldId="346"/>
            <ac:spMk id="2" creationId="{C88EDAF1-8D3B-FF64-1475-E734E98D709C}"/>
          </ac:spMkLst>
        </pc:spChg>
        <pc:spChg chg="mod">
          <ac:chgData name="Jesalkumari varolia" userId="S::jesalkumari.varolia@niagaracollegetoronto.ca::4566dda9-b91a-42b4-bd70-4cfa9de97bb5" providerId="AD" clId="Web-{EF6A5E4A-1A1D-8639-F376-169916C8BC2A}" dt="2023-08-14T06:39:34.686" v="181" actId="20577"/>
          <ac:spMkLst>
            <pc:docMk/>
            <pc:sldMk cId="3232945049" sldId="346"/>
            <ac:spMk id="3" creationId="{F5B50794-C061-4F48-7FC5-1D7BC8020E90}"/>
          </ac:spMkLst>
        </pc:spChg>
        <pc:spChg chg="mod">
          <ac:chgData name="Jesalkumari varolia" userId="S::jesalkumari.varolia@niagaracollegetoronto.ca::4566dda9-b91a-42b4-bd70-4cfa9de97bb5" providerId="AD" clId="Web-{EF6A5E4A-1A1D-8639-F376-169916C8BC2A}" dt="2023-08-14T06:39:28.092" v="178"/>
          <ac:spMkLst>
            <pc:docMk/>
            <pc:sldMk cId="3232945049" sldId="346"/>
            <ac:spMk id="4" creationId="{080E2C92-CB23-D3AC-52F8-831F91BBE925}"/>
          </ac:spMkLst>
        </pc:spChg>
      </pc:sldChg>
    </pc:docChg>
  </pc:docChgLst>
  <pc:docChgLst>
    <pc:chgData name="Jesalkumari varolia" userId="S::jesalkumari.varolia@niagaracollegetoronto.ca::4566dda9-b91a-42b4-bd70-4cfa9de97bb5" providerId="AD" clId="Web-{031E1890-0294-99D1-F619-2AE97EC283AD}"/>
    <pc:docChg chg="modSld">
      <pc:chgData name="Jesalkumari varolia" userId="S::jesalkumari.varolia@niagaracollegetoronto.ca::4566dda9-b91a-42b4-bd70-4cfa9de97bb5" providerId="AD" clId="Web-{031E1890-0294-99D1-F619-2AE97EC283AD}" dt="2023-08-14T05:56:37.062" v="12" actId="20577"/>
      <pc:docMkLst>
        <pc:docMk/>
      </pc:docMkLst>
      <pc:sldChg chg="modSp">
        <pc:chgData name="Jesalkumari varolia" userId="S::jesalkumari.varolia@niagaracollegetoronto.ca::4566dda9-b91a-42b4-bd70-4cfa9de97bb5" providerId="AD" clId="Web-{031E1890-0294-99D1-F619-2AE97EC283AD}" dt="2023-08-14T05:56:37.062" v="12" actId="20577"/>
        <pc:sldMkLst>
          <pc:docMk/>
          <pc:sldMk cId="114769864" sldId="306"/>
        </pc:sldMkLst>
        <pc:spChg chg="mod">
          <ac:chgData name="Jesalkumari varolia" userId="S::jesalkumari.varolia@niagaracollegetoronto.ca::4566dda9-b91a-42b4-bd70-4cfa9de97bb5" providerId="AD" clId="Web-{031E1890-0294-99D1-F619-2AE97EC283AD}" dt="2023-08-14T05:56:37.062" v="12" actId="20577"/>
          <ac:spMkLst>
            <pc:docMk/>
            <pc:sldMk cId="114769864" sldId="306"/>
            <ac:spMk id="2" creationId="{C3A9968B-2619-4F71-AB00-4C493E12080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2/12/2025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30FE2-DBC4-A9E9-7A45-02DCA736C0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317A1D-1EF5-CB49-6F30-E5C0908C68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00B059-8C3B-AC68-7DC3-94CB39A09222}"/>
              </a:ext>
            </a:extLst>
          </p:cNvPr>
          <p:cNvSpPr>
            <a:spLocks noGrp="1"/>
          </p:cNvSpPr>
          <p:nvPr>
            <p:ph type="dt" sz="half" idx="10"/>
          </p:nvPr>
        </p:nvSpPr>
        <p:spPr/>
        <p:txBody>
          <a:bodyPr/>
          <a:lstStyle/>
          <a:p>
            <a:fld id="{4BDF68E2-58F2-4D09-BE8B-E3BD06533059}" type="datetimeFigureOut">
              <a:rPr lang="en-US" smtClean="0"/>
              <a:t>2/12/2025</a:t>
            </a:fld>
            <a:endParaRPr lang="en-US" dirty="0"/>
          </a:p>
        </p:txBody>
      </p:sp>
      <p:sp>
        <p:nvSpPr>
          <p:cNvPr id="5" name="Footer Placeholder 4">
            <a:extLst>
              <a:ext uri="{FF2B5EF4-FFF2-40B4-BE49-F238E27FC236}">
                <a16:creationId xmlns:a16="http://schemas.microsoft.com/office/drawing/2014/main" id="{C1FAA0EC-0234-1D53-3D9D-473FBED6B3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572799-4AB9-B120-C42D-5E86F49525C6}"/>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45548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8AE3-1E0B-9276-E0E8-3340A02F41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AFDE1E-F70C-7829-66A0-31CE47322B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CFFF7-FFDC-795F-79FC-5C0080DEF792}"/>
              </a:ext>
            </a:extLst>
          </p:cNvPr>
          <p:cNvSpPr>
            <a:spLocks noGrp="1"/>
          </p:cNvSpPr>
          <p:nvPr>
            <p:ph type="dt" sz="half" idx="10"/>
          </p:nvPr>
        </p:nvSpPr>
        <p:spPr/>
        <p:txBody>
          <a:bodyPr/>
          <a:lstStyle/>
          <a:p>
            <a:r>
              <a:rPr lang="en-US"/>
              <a:t>9/3/20XX</a:t>
            </a:r>
            <a:endParaRPr lang="en-US" dirty="0"/>
          </a:p>
        </p:txBody>
      </p:sp>
      <p:sp>
        <p:nvSpPr>
          <p:cNvPr id="5" name="Footer Placeholder 4">
            <a:extLst>
              <a:ext uri="{FF2B5EF4-FFF2-40B4-BE49-F238E27FC236}">
                <a16:creationId xmlns:a16="http://schemas.microsoft.com/office/drawing/2014/main" id="{6F0E1A13-85BD-4D49-AB9A-0C4576022ACF}"/>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CCB2395-1518-CE0D-95A0-4663FB00B7E0}"/>
              </a:ext>
            </a:extLst>
          </p:cNvPr>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301843129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B9AA59-A7C4-2794-20D6-8AE5CF8851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881A62-C21D-1D4A-5A79-1306A1CF58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F35B8B-A832-29B5-3DE2-65EE87AA30D7}"/>
              </a:ext>
            </a:extLst>
          </p:cNvPr>
          <p:cNvSpPr>
            <a:spLocks noGrp="1"/>
          </p:cNvSpPr>
          <p:nvPr>
            <p:ph type="dt" sz="half" idx="10"/>
          </p:nvPr>
        </p:nvSpPr>
        <p:spPr/>
        <p:txBody>
          <a:bodyPr/>
          <a:lstStyle/>
          <a:p>
            <a:r>
              <a:rPr lang="en-US"/>
              <a:t>9/3/20XX</a:t>
            </a:r>
            <a:endParaRPr lang="en-US" dirty="0"/>
          </a:p>
        </p:txBody>
      </p:sp>
      <p:sp>
        <p:nvSpPr>
          <p:cNvPr id="5" name="Footer Placeholder 4">
            <a:extLst>
              <a:ext uri="{FF2B5EF4-FFF2-40B4-BE49-F238E27FC236}">
                <a16:creationId xmlns:a16="http://schemas.microsoft.com/office/drawing/2014/main" id="{F6F23863-C18F-B444-B6F7-F706F111019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7F5BEAC-0E6D-8658-8A80-CEF5249D0381}"/>
              </a:ext>
            </a:extLst>
          </p:cNvPr>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1185458758"/>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5393983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8507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214463D-BBBF-4F1F-B9E2-B69AF23F2D11}" type="datetime1">
              <a:rPr lang="LID4096" smtClean="0"/>
              <a:t>02/12/2025</a:t>
            </a:fld>
            <a:endParaRPr lang="en-BR"/>
          </a:p>
        </p:txBody>
      </p:sp>
      <p:sp>
        <p:nvSpPr>
          <p:cNvPr id="5" name="Footer Placeholder 4"/>
          <p:cNvSpPr>
            <a:spLocks noGrp="1"/>
          </p:cNvSpPr>
          <p:nvPr>
            <p:ph type="ftr" sz="quarter" idx="11"/>
          </p:nvPr>
        </p:nvSpPr>
        <p:spPr/>
        <p:txBody>
          <a:bodyPr/>
          <a:lstStyle/>
          <a:p>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3897296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EBCB04-CB4C-4D75-9709-69173EF4371E}" type="datetime1">
              <a:rPr lang="LID4096" smtClean="0"/>
              <a:t>02/12/2025</a:t>
            </a:fld>
            <a:endParaRPr lang="en-BR"/>
          </a:p>
        </p:txBody>
      </p:sp>
      <p:sp>
        <p:nvSpPr>
          <p:cNvPr id="5" name="Footer Placeholder 4"/>
          <p:cNvSpPr>
            <a:spLocks noGrp="1"/>
          </p:cNvSpPr>
          <p:nvPr>
            <p:ph type="ftr" sz="quarter" idx="11"/>
          </p:nvPr>
        </p:nvSpPr>
        <p:spPr/>
        <p:txBody>
          <a:bodyPr/>
          <a:lstStyle/>
          <a:p>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3341704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A5F2D2-3797-4D8E-B7CC-CF3F630B3E6C}" type="datetime1">
              <a:rPr lang="LID4096" smtClean="0"/>
              <a:t>02/12/2025</a:t>
            </a:fld>
            <a:endParaRPr lang="en-BR"/>
          </a:p>
        </p:txBody>
      </p:sp>
      <p:sp>
        <p:nvSpPr>
          <p:cNvPr id="5" name="Footer Placeholder 4"/>
          <p:cNvSpPr>
            <a:spLocks noGrp="1"/>
          </p:cNvSpPr>
          <p:nvPr>
            <p:ph type="ftr" sz="quarter" idx="11"/>
          </p:nvPr>
        </p:nvSpPr>
        <p:spPr/>
        <p:txBody>
          <a:bodyPr/>
          <a:lstStyle/>
          <a:p>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1291247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E873BE-5318-441B-BA64-7514BA153D63}" type="datetime1">
              <a:rPr lang="LID4096" smtClean="0"/>
              <a:t>02/12/2025</a:t>
            </a:fld>
            <a:endParaRPr lang="en-BR"/>
          </a:p>
        </p:txBody>
      </p:sp>
      <p:sp>
        <p:nvSpPr>
          <p:cNvPr id="6" name="Footer Placeholder 5"/>
          <p:cNvSpPr>
            <a:spLocks noGrp="1"/>
          </p:cNvSpPr>
          <p:nvPr>
            <p:ph type="ftr" sz="quarter" idx="11"/>
          </p:nvPr>
        </p:nvSpPr>
        <p:spPr/>
        <p:txBody>
          <a:bodyPr/>
          <a:lstStyle/>
          <a:p>
            <a:endParaRPr lang="en-BR"/>
          </a:p>
        </p:txBody>
      </p:sp>
      <p:sp>
        <p:nvSpPr>
          <p:cNvPr id="7" name="Slide Number Placeholder 6"/>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3762311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A4417-E494-BAF4-2B66-08A955993B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9C89CA-84BA-3921-0FE4-238AF75299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5B8E1-B510-02D4-F593-ED53AF524922}"/>
              </a:ext>
            </a:extLst>
          </p:cNvPr>
          <p:cNvSpPr>
            <a:spLocks noGrp="1"/>
          </p:cNvSpPr>
          <p:nvPr>
            <p:ph type="dt" sz="half" idx="10"/>
          </p:nvPr>
        </p:nvSpPr>
        <p:spPr/>
        <p:txBody>
          <a:bodyPr/>
          <a:lstStyle/>
          <a:p>
            <a:fld id="{528FC5F6-F338-4AE4-BB23-26385BCFC423}" type="datetimeFigureOut">
              <a:rPr lang="en-US" smtClean="0"/>
              <a:t>2/12/2025</a:t>
            </a:fld>
            <a:endParaRPr lang="en-US" dirty="0"/>
          </a:p>
        </p:txBody>
      </p:sp>
      <p:sp>
        <p:nvSpPr>
          <p:cNvPr id="5" name="Footer Placeholder 4">
            <a:extLst>
              <a:ext uri="{FF2B5EF4-FFF2-40B4-BE49-F238E27FC236}">
                <a16:creationId xmlns:a16="http://schemas.microsoft.com/office/drawing/2014/main" id="{C250515F-D344-6B28-8B8E-8E5467E46F1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87CA8A-E2B9-78CB-9605-CD46340BA609}"/>
              </a:ext>
            </a:extLst>
          </p:cNvPr>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382540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3A29DB6-3834-4482-A58A-F59FA198E8B9}" type="datetime1">
              <a:rPr lang="LID4096" smtClean="0"/>
              <a:t>02/12/2025</a:t>
            </a:fld>
            <a:endParaRPr lang="en-BR"/>
          </a:p>
        </p:txBody>
      </p:sp>
      <p:sp>
        <p:nvSpPr>
          <p:cNvPr id="8" name="Footer Placeholder 7"/>
          <p:cNvSpPr>
            <a:spLocks noGrp="1"/>
          </p:cNvSpPr>
          <p:nvPr>
            <p:ph type="ftr" sz="quarter" idx="11"/>
          </p:nvPr>
        </p:nvSpPr>
        <p:spPr/>
        <p:txBody>
          <a:bodyPr/>
          <a:lstStyle/>
          <a:p>
            <a:endParaRPr lang="en-BR"/>
          </a:p>
        </p:txBody>
      </p:sp>
      <p:sp>
        <p:nvSpPr>
          <p:cNvPr id="9" name="Slide Number Placeholder 8"/>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8928649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183BDE-E41D-46C5-95F3-B2ECCA0F5337}" type="datetime1">
              <a:rPr lang="LID4096" smtClean="0"/>
              <a:t>02/12/2025</a:t>
            </a:fld>
            <a:endParaRPr lang="en-BR"/>
          </a:p>
        </p:txBody>
      </p:sp>
      <p:sp>
        <p:nvSpPr>
          <p:cNvPr id="4" name="Footer Placeholder 3"/>
          <p:cNvSpPr>
            <a:spLocks noGrp="1"/>
          </p:cNvSpPr>
          <p:nvPr>
            <p:ph type="ftr" sz="quarter" idx="11"/>
          </p:nvPr>
        </p:nvSpPr>
        <p:spPr/>
        <p:txBody>
          <a:bodyPr/>
          <a:lstStyle/>
          <a:p>
            <a:endParaRPr lang="en-BR"/>
          </a:p>
        </p:txBody>
      </p:sp>
      <p:sp>
        <p:nvSpPr>
          <p:cNvPr id="5" name="Slide Number Placeholder 4"/>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514310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0C9F66-9850-4B0D-95B3-2F4E6F1EE68E}" type="datetime1">
              <a:rPr lang="LID4096" smtClean="0"/>
              <a:t>02/12/2025</a:t>
            </a:fld>
            <a:endParaRPr lang="en-BR"/>
          </a:p>
        </p:txBody>
      </p:sp>
      <p:sp>
        <p:nvSpPr>
          <p:cNvPr id="3" name="Footer Placeholder 2"/>
          <p:cNvSpPr>
            <a:spLocks noGrp="1"/>
          </p:cNvSpPr>
          <p:nvPr>
            <p:ph type="ftr" sz="quarter" idx="11"/>
          </p:nvPr>
        </p:nvSpPr>
        <p:spPr/>
        <p:txBody>
          <a:bodyPr/>
          <a:lstStyle/>
          <a:p>
            <a:endParaRPr lang="en-BR"/>
          </a:p>
        </p:txBody>
      </p:sp>
      <p:sp>
        <p:nvSpPr>
          <p:cNvPr id="4" name="Slide Number Placeholder 3"/>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4645571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B3711B-65D3-457B-93D4-A1CDC375A85E}" type="datetime1">
              <a:rPr lang="LID4096" smtClean="0"/>
              <a:t>02/12/2025</a:t>
            </a:fld>
            <a:endParaRPr lang="en-BR"/>
          </a:p>
        </p:txBody>
      </p:sp>
      <p:sp>
        <p:nvSpPr>
          <p:cNvPr id="6" name="Footer Placeholder 5"/>
          <p:cNvSpPr>
            <a:spLocks noGrp="1"/>
          </p:cNvSpPr>
          <p:nvPr>
            <p:ph type="ftr" sz="quarter" idx="11"/>
          </p:nvPr>
        </p:nvSpPr>
        <p:spPr/>
        <p:txBody>
          <a:bodyPr/>
          <a:lstStyle/>
          <a:p>
            <a:endParaRPr lang="en-BR"/>
          </a:p>
        </p:txBody>
      </p:sp>
      <p:sp>
        <p:nvSpPr>
          <p:cNvPr id="7" name="Slide Number Placeholder 6"/>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38891514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95479C-77D3-47F2-9916-4CA6A7E4D2C9}" type="datetime1">
              <a:rPr lang="LID4096" smtClean="0"/>
              <a:t>02/12/2025</a:t>
            </a:fld>
            <a:endParaRPr lang="en-BR"/>
          </a:p>
        </p:txBody>
      </p:sp>
      <p:sp>
        <p:nvSpPr>
          <p:cNvPr id="6" name="Footer Placeholder 5"/>
          <p:cNvSpPr>
            <a:spLocks noGrp="1"/>
          </p:cNvSpPr>
          <p:nvPr>
            <p:ph type="ftr" sz="quarter" idx="11"/>
          </p:nvPr>
        </p:nvSpPr>
        <p:spPr/>
        <p:txBody>
          <a:bodyPr/>
          <a:lstStyle/>
          <a:p>
            <a:endParaRPr lang="en-BR"/>
          </a:p>
        </p:txBody>
      </p:sp>
      <p:sp>
        <p:nvSpPr>
          <p:cNvPr id="7" name="Slide Number Placeholder 6"/>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3430907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BA484F-64AE-4466-98EE-F61808F15F2C}" type="datetime1">
              <a:rPr lang="LID4096" smtClean="0"/>
              <a:t>02/12/2025</a:t>
            </a:fld>
            <a:endParaRPr lang="en-BR"/>
          </a:p>
        </p:txBody>
      </p:sp>
      <p:sp>
        <p:nvSpPr>
          <p:cNvPr id="5" name="Footer Placeholder 4"/>
          <p:cNvSpPr>
            <a:spLocks noGrp="1"/>
          </p:cNvSpPr>
          <p:nvPr>
            <p:ph type="ftr" sz="quarter" idx="11"/>
          </p:nvPr>
        </p:nvSpPr>
        <p:spPr/>
        <p:txBody>
          <a:bodyPr/>
          <a:lstStyle/>
          <a:p>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17209616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248C38-B1FD-4D1E-8E4F-BECC5080C16E}" type="datetime1">
              <a:rPr lang="LID4096" smtClean="0"/>
              <a:t>02/12/2025</a:t>
            </a:fld>
            <a:endParaRPr lang="en-BR"/>
          </a:p>
        </p:txBody>
      </p:sp>
      <p:sp>
        <p:nvSpPr>
          <p:cNvPr id="5" name="Footer Placeholder 4"/>
          <p:cNvSpPr>
            <a:spLocks noGrp="1"/>
          </p:cNvSpPr>
          <p:nvPr>
            <p:ph type="ftr" sz="quarter" idx="11"/>
          </p:nvPr>
        </p:nvSpPr>
        <p:spPr/>
        <p:txBody>
          <a:bodyPr/>
          <a:lstStyle/>
          <a:p>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8682475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8C4E3EA-BE26-4920-9E3F-C56712A3A005}" type="datetime1">
              <a:rPr lang="LID4096" smtClean="0"/>
              <a:t>02/12/2025</a:t>
            </a:fld>
            <a:endParaRPr lang="en-BR"/>
          </a:p>
        </p:txBody>
      </p:sp>
      <p:sp>
        <p:nvSpPr>
          <p:cNvPr id="5" name="Footer Placeholder 4"/>
          <p:cNvSpPr>
            <a:spLocks noGrp="1"/>
          </p:cNvSpPr>
          <p:nvPr>
            <p:ph type="ftr" sz="quarter" idx="11"/>
          </p:nvPr>
        </p:nvSpPr>
        <p:spPr/>
        <p:txBody>
          <a:bodyPr/>
          <a:lstStyle/>
          <a:p>
            <a:r>
              <a:rPr lang="en-CA"/>
              <a:t>Develop by Riddhi Patel</a:t>
            </a:r>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7850102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70EA72-1495-4335-B50C-02AF1AC4A610}" type="datetime1">
              <a:rPr lang="LID4096" smtClean="0"/>
              <a:t>02/12/2025</a:t>
            </a:fld>
            <a:endParaRPr lang="en-BR"/>
          </a:p>
        </p:txBody>
      </p:sp>
      <p:sp>
        <p:nvSpPr>
          <p:cNvPr id="5" name="Footer Placeholder 4"/>
          <p:cNvSpPr>
            <a:spLocks noGrp="1"/>
          </p:cNvSpPr>
          <p:nvPr>
            <p:ph type="ftr" sz="quarter" idx="11"/>
          </p:nvPr>
        </p:nvSpPr>
        <p:spPr/>
        <p:txBody>
          <a:bodyPr/>
          <a:lstStyle/>
          <a:p>
            <a:r>
              <a:rPr lang="en-CA"/>
              <a:t>Develop by Riddhi Patel</a:t>
            </a:r>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7314958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19544A-7035-4EAF-BAF7-1E5746305AB4}" type="datetime1">
              <a:rPr lang="LID4096" smtClean="0"/>
              <a:t>02/12/2025</a:t>
            </a:fld>
            <a:endParaRPr lang="en-BR"/>
          </a:p>
        </p:txBody>
      </p:sp>
      <p:sp>
        <p:nvSpPr>
          <p:cNvPr id="5" name="Footer Placeholder 4"/>
          <p:cNvSpPr>
            <a:spLocks noGrp="1"/>
          </p:cNvSpPr>
          <p:nvPr>
            <p:ph type="ftr" sz="quarter" idx="11"/>
          </p:nvPr>
        </p:nvSpPr>
        <p:spPr/>
        <p:txBody>
          <a:bodyPr/>
          <a:lstStyle/>
          <a:p>
            <a:r>
              <a:rPr lang="en-CA"/>
              <a:t>Develop by Riddhi Patel</a:t>
            </a:r>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507005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4EE59-F6FB-981B-15DE-FAA43EB908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E6F11C-4A34-7CF8-CC66-51C0C1DF7E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E7304B-9EC9-83C6-4DF7-CB064E7BB80C}"/>
              </a:ext>
            </a:extLst>
          </p:cNvPr>
          <p:cNvSpPr>
            <a:spLocks noGrp="1"/>
          </p:cNvSpPr>
          <p:nvPr>
            <p:ph type="dt" sz="half" idx="10"/>
          </p:nvPr>
        </p:nvSpPr>
        <p:spPr/>
        <p:txBody>
          <a:bodyPr/>
          <a:lstStyle/>
          <a:p>
            <a:fld id="{20EBB0C4-6273-4C6E-B9BD-2EDC30F1CD52}" type="datetimeFigureOut">
              <a:rPr lang="en-US" smtClean="0"/>
              <a:t>2/12/2025</a:t>
            </a:fld>
            <a:endParaRPr lang="en-US" dirty="0"/>
          </a:p>
        </p:txBody>
      </p:sp>
      <p:sp>
        <p:nvSpPr>
          <p:cNvPr id="5" name="Footer Placeholder 4">
            <a:extLst>
              <a:ext uri="{FF2B5EF4-FFF2-40B4-BE49-F238E27FC236}">
                <a16:creationId xmlns:a16="http://schemas.microsoft.com/office/drawing/2014/main" id="{AEE88EF4-8216-9816-1899-07892C3B87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EBD9B2-2775-F1E0-8F46-EAF845B70C57}"/>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7" name="Graphic 12">
            <a:extLst>
              <a:ext uri="{FF2B5EF4-FFF2-40B4-BE49-F238E27FC236}">
                <a16:creationId xmlns:a16="http://schemas.microsoft.com/office/drawing/2014/main" id="{F4836F59-C52A-DA8D-CCED-E5EB6C9B7F9F}"/>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8" name="Graphic 13">
            <a:extLst>
              <a:ext uri="{FF2B5EF4-FFF2-40B4-BE49-F238E27FC236}">
                <a16:creationId xmlns:a16="http://schemas.microsoft.com/office/drawing/2014/main" id="{81A93158-D753-D429-F41A-8619FAF5A156}"/>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9" name="Graphic 15">
            <a:extLst>
              <a:ext uri="{FF2B5EF4-FFF2-40B4-BE49-F238E27FC236}">
                <a16:creationId xmlns:a16="http://schemas.microsoft.com/office/drawing/2014/main" id="{B7F09A8B-708A-97B0-A6B2-4E6BBE16725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0" name="Graphic 22">
            <a:extLst>
              <a:ext uri="{FF2B5EF4-FFF2-40B4-BE49-F238E27FC236}">
                <a16:creationId xmlns:a16="http://schemas.microsoft.com/office/drawing/2014/main" id="{5FACC39F-B4A8-71C4-7B1B-D56160670579}"/>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46B7EFC3-3A97-8998-B36C-401CAF1D51D9}"/>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2" name="Graphic 23">
            <a:extLst>
              <a:ext uri="{FF2B5EF4-FFF2-40B4-BE49-F238E27FC236}">
                <a16:creationId xmlns:a16="http://schemas.microsoft.com/office/drawing/2014/main" id="{6659EE81-DE3C-6E96-5869-37A43A75E699}"/>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6192448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A8937F3-8980-4A15-8DA7-60F746DF8631}" type="datetime1">
              <a:rPr lang="LID4096" smtClean="0"/>
              <a:t>02/12/2025</a:t>
            </a:fld>
            <a:endParaRPr lang="en-BR"/>
          </a:p>
        </p:txBody>
      </p:sp>
      <p:sp>
        <p:nvSpPr>
          <p:cNvPr id="6" name="Footer Placeholder 5"/>
          <p:cNvSpPr>
            <a:spLocks noGrp="1"/>
          </p:cNvSpPr>
          <p:nvPr>
            <p:ph type="ftr" sz="quarter" idx="11"/>
          </p:nvPr>
        </p:nvSpPr>
        <p:spPr/>
        <p:txBody>
          <a:bodyPr/>
          <a:lstStyle/>
          <a:p>
            <a:r>
              <a:rPr lang="en-CA"/>
              <a:t>Develop by Riddhi Patel</a:t>
            </a:r>
            <a:endParaRPr lang="en-BR"/>
          </a:p>
        </p:txBody>
      </p:sp>
      <p:sp>
        <p:nvSpPr>
          <p:cNvPr id="7" name="Slide Number Placeholder 6"/>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2899556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1279C3A-98D3-45C2-862F-71A6B97C9CE4}" type="datetime1">
              <a:rPr lang="LID4096" smtClean="0"/>
              <a:t>02/12/2025</a:t>
            </a:fld>
            <a:endParaRPr lang="en-BR"/>
          </a:p>
        </p:txBody>
      </p:sp>
      <p:sp>
        <p:nvSpPr>
          <p:cNvPr id="8" name="Footer Placeholder 7"/>
          <p:cNvSpPr>
            <a:spLocks noGrp="1"/>
          </p:cNvSpPr>
          <p:nvPr>
            <p:ph type="ftr" sz="quarter" idx="11"/>
          </p:nvPr>
        </p:nvSpPr>
        <p:spPr/>
        <p:txBody>
          <a:bodyPr/>
          <a:lstStyle/>
          <a:p>
            <a:r>
              <a:rPr lang="en-CA"/>
              <a:t>Develop by Riddhi Patel</a:t>
            </a:r>
            <a:endParaRPr lang="en-BR"/>
          </a:p>
        </p:txBody>
      </p:sp>
      <p:sp>
        <p:nvSpPr>
          <p:cNvPr id="9" name="Slide Number Placeholder 8"/>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5541097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228EC1-A06C-4AE0-8D1D-EF7B3F837264}" type="datetime1">
              <a:rPr lang="LID4096" smtClean="0"/>
              <a:t>02/12/2025</a:t>
            </a:fld>
            <a:endParaRPr lang="en-BR"/>
          </a:p>
        </p:txBody>
      </p:sp>
      <p:sp>
        <p:nvSpPr>
          <p:cNvPr id="4" name="Footer Placeholder 3"/>
          <p:cNvSpPr>
            <a:spLocks noGrp="1"/>
          </p:cNvSpPr>
          <p:nvPr>
            <p:ph type="ftr" sz="quarter" idx="11"/>
          </p:nvPr>
        </p:nvSpPr>
        <p:spPr/>
        <p:txBody>
          <a:bodyPr/>
          <a:lstStyle/>
          <a:p>
            <a:r>
              <a:rPr lang="en-CA"/>
              <a:t>Develop by Riddhi Patel</a:t>
            </a:r>
            <a:endParaRPr lang="en-BR"/>
          </a:p>
        </p:txBody>
      </p:sp>
      <p:sp>
        <p:nvSpPr>
          <p:cNvPr id="5" name="Slide Number Placeholder 4"/>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4333233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A4A7EE-8459-4224-A1BD-E7FF8DFCEAFC}" type="datetime1">
              <a:rPr lang="LID4096" smtClean="0"/>
              <a:t>02/12/2025</a:t>
            </a:fld>
            <a:endParaRPr lang="en-BR"/>
          </a:p>
        </p:txBody>
      </p:sp>
      <p:sp>
        <p:nvSpPr>
          <p:cNvPr id="3" name="Footer Placeholder 2"/>
          <p:cNvSpPr>
            <a:spLocks noGrp="1"/>
          </p:cNvSpPr>
          <p:nvPr>
            <p:ph type="ftr" sz="quarter" idx="11"/>
          </p:nvPr>
        </p:nvSpPr>
        <p:spPr/>
        <p:txBody>
          <a:bodyPr/>
          <a:lstStyle/>
          <a:p>
            <a:r>
              <a:rPr lang="en-CA"/>
              <a:t>Develop by Riddhi Patel</a:t>
            </a:r>
            <a:endParaRPr lang="en-BR"/>
          </a:p>
        </p:txBody>
      </p:sp>
      <p:sp>
        <p:nvSpPr>
          <p:cNvPr id="4" name="Slide Number Placeholder 3"/>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1339599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6885D3-5CB1-4316-8858-6074B6074738}" type="datetime1">
              <a:rPr lang="LID4096" smtClean="0"/>
              <a:t>02/12/2025</a:t>
            </a:fld>
            <a:endParaRPr lang="en-BR"/>
          </a:p>
        </p:txBody>
      </p:sp>
      <p:sp>
        <p:nvSpPr>
          <p:cNvPr id="6" name="Footer Placeholder 5"/>
          <p:cNvSpPr>
            <a:spLocks noGrp="1"/>
          </p:cNvSpPr>
          <p:nvPr>
            <p:ph type="ftr" sz="quarter" idx="11"/>
          </p:nvPr>
        </p:nvSpPr>
        <p:spPr/>
        <p:txBody>
          <a:bodyPr/>
          <a:lstStyle/>
          <a:p>
            <a:r>
              <a:rPr lang="en-CA"/>
              <a:t>Develop by Riddhi Patel</a:t>
            </a:r>
            <a:endParaRPr lang="en-BR"/>
          </a:p>
        </p:txBody>
      </p:sp>
      <p:sp>
        <p:nvSpPr>
          <p:cNvPr id="7" name="Slide Number Placeholder 6"/>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6093181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EA05D8-2BD1-49B7-8A20-69B8705EE7F4}" type="datetime1">
              <a:rPr lang="LID4096" smtClean="0"/>
              <a:t>02/12/2025</a:t>
            </a:fld>
            <a:endParaRPr lang="en-BR"/>
          </a:p>
        </p:txBody>
      </p:sp>
      <p:sp>
        <p:nvSpPr>
          <p:cNvPr id="6" name="Footer Placeholder 5"/>
          <p:cNvSpPr>
            <a:spLocks noGrp="1"/>
          </p:cNvSpPr>
          <p:nvPr>
            <p:ph type="ftr" sz="quarter" idx="11"/>
          </p:nvPr>
        </p:nvSpPr>
        <p:spPr/>
        <p:txBody>
          <a:bodyPr/>
          <a:lstStyle/>
          <a:p>
            <a:r>
              <a:rPr lang="en-CA"/>
              <a:t>Develop by Riddhi Patel</a:t>
            </a:r>
            <a:endParaRPr lang="en-BR"/>
          </a:p>
        </p:txBody>
      </p:sp>
      <p:sp>
        <p:nvSpPr>
          <p:cNvPr id="7" name="Slide Number Placeholder 6"/>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39953566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6894AE-F329-499F-90B2-E811EB8B592A}" type="datetime1">
              <a:rPr lang="LID4096" smtClean="0"/>
              <a:t>02/12/2025</a:t>
            </a:fld>
            <a:endParaRPr lang="en-BR"/>
          </a:p>
        </p:txBody>
      </p:sp>
      <p:sp>
        <p:nvSpPr>
          <p:cNvPr id="5" name="Footer Placeholder 4"/>
          <p:cNvSpPr>
            <a:spLocks noGrp="1"/>
          </p:cNvSpPr>
          <p:nvPr>
            <p:ph type="ftr" sz="quarter" idx="11"/>
          </p:nvPr>
        </p:nvSpPr>
        <p:spPr/>
        <p:txBody>
          <a:bodyPr/>
          <a:lstStyle/>
          <a:p>
            <a:r>
              <a:rPr lang="en-CA"/>
              <a:t>Develop by Riddhi Patel</a:t>
            </a:r>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15317095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C00906-D4D6-4F31-A3D3-C2B19A95B726}" type="datetime1">
              <a:rPr lang="LID4096" smtClean="0"/>
              <a:t>02/12/2025</a:t>
            </a:fld>
            <a:endParaRPr lang="en-BR"/>
          </a:p>
        </p:txBody>
      </p:sp>
      <p:sp>
        <p:nvSpPr>
          <p:cNvPr id="5" name="Footer Placeholder 4"/>
          <p:cNvSpPr>
            <a:spLocks noGrp="1"/>
          </p:cNvSpPr>
          <p:nvPr>
            <p:ph type="ftr" sz="quarter" idx="11"/>
          </p:nvPr>
        </p:nvSpPr>
        <p:spPr/>
        <p:txBody>
          <a:bodyPr/>
          <a:lstStyle/>
          <a:p>
            <a:r>
              <a:rPr lang="en-CA"/>
              <a:t>Develop by Riddhi Patel</a:t>
            </a:r>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1867757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DF1E1-3E5D-4A96-4D83-74E8FBFEDB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1F1665-F23B-E294-C235-78374496CA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6C86C2-22A9-ADB6-24AB-F6C0BB2FA6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9F177E-345A-0BA0-12EE-19789DCFC2CA}"/>
              </a:ext>
            </a:extLst>
          </p:cNvPr>
          <p:cNvSpPr>
            <a:spLocks noGrp="1"/>
          </p:cNvSpPr>
          <p:nvPr>
            <p:ph type="dt" sz="half" idx="10"/>
          </p:nvPr>
        </p:nvSpPr>
        <p:spPr/>
        <p:txBody>
          <a:bodyPr/>
          <a:lstStyle/>
          <a:p>
            <a:fld id="{19AB4D41-86C1-4908-B66A-0B50CEB3BF29}" type="datetimeFigureOut">
              <a:rPr lang="en-US" smtClean="0"/>
              <a:t>2/12/2025</a:t>
            </a:fld>
            <a:endParaRPr lang="en-US" dirty="0"/>
          </a:p>
        </p:txBody>
      </p:sp>
      <p:sp>
        <p:nvSpPr>
          <p:cNvPr id="6" name="Footer Placeholder 5">
            <a:extLst>
              <a:ext uri="{FF2B5EF4-FFF2-40B4-BE49-F238E27FC236}">
                <a16:creationId xmlns:a16="http://schemas.microsoft.com/office/drawing/2014/main" id="{D8CEBF80-ED1E-CC81-3995-7795606DF8C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4C9ADCE-8C30-7FF5-468F-2D4261CFE230}"/>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8" name="Graphic 15">
            <a:extLst>
              <a:ext uri="{FF2B5EF4-FFF2-40B4-BE49-F238E27FC236}">
                <a16:creationId xmlns:a16="http://schemas.microsoft.com/office/drawing/2014/main" id="{060C9EAE-BB32-36CE-1B89-3CD7603F598E}"/>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9" name="Graphic 16">
            <a:extLst>
              <a:ext uri="{FF2B5EF4-FFF2-40B4-BE49-F238E27FC236}">
                <a16:creationId xmlns:a16="http://schemas.microsoft.com/office/drawing/2014/main" id="{738C4EC4-B770-3273-C6D1-19317B350F62}"/>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0" name="Graphic 14">
            <a:extLst>
              <a:ext uri="{FF2B5EF4-FFF2-40B4-BE49-F238E27FC236}">
                <a16:creationId xmlns:a16="http://schemas.microsoft.com/office/drawing/2014/main" id="{2489FB42-ACCF-1164-AE19-5754E66403B6}"/>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324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9786-B349-E982-25A9-68678D94B3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AD949B-E054-C3E3-D667-BEE8807BC6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4DDDDF-F676-F152-D957-FFC56A537E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620FF7-6ADA-A9CC-EF34-41F56F18AB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F7F57-0DDF-3E90-B0B5-F6262B59D5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FC77F5-563C-9D00-B592-65198733CF38}"/>
              </a:ext>
            </a:extLst>
          </p:cNvPr>
          <p:cNvSpPr>
            <a:spLocks noGrp="1"/>
          </p:cNvSpPr>
          <p:nvPr>
            <p:ph type="dt" sz="half" idx="10"/>
          </p:nvPr>
        </p:nvSpPr>
        <p:spPr/>
        <p:txBody>
          <a:bodyPr/>
          <a:lstStyle/>
          <a:p>
            <a:fld id="{E6426E2C-56C1-4E0D-A793-0088A7FDD37E}" type="datetimeFigureOut">
              <a:rPr lang="en-US" smtClean="0"/>
              <a:t>2/12/2025</a:t>
            </a:fld>
            <a:endParaRPr lang="en-US" dirty="0"/>
          </a:p>
        </p:txBody>
      </p:sp>
      <p:sp>
        <p:nvSpPr>
          <p:cNvPr id="8" name="Footer Placeholder 7">
            <a:extLst>
              <a:ext uri="{FF2B5EF4-FFF2-40B4-BE49-F238E27FC236}">
                <a16:creationId xmlns:a16="http://schemas.microsoft.com/office/drawing/2014/main" id="{53614A10-D679-36C2-117E-B261B16E9E8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4797589-3F57-710A-ED16-7EE996636555}"/>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10" name="Graphic 15">
            <a:extLst>
              <a:ext uri="{FF2B5EF4-FFF2-40B4-BE49-F238E27FC236}">
                <a16:creationId xmlns:a16="http://schemas.microsoft.com/office/drawing/2014/main" id="{54652E4D-6123-5428-0784-835FE2F84C0F}"/>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1" name="Graphic 16">
            <a:extLst>
              <a:ext uri="{FF2B5EF4-FFF2-40B4-BE49-F238E27FC236}">
                <a16:creationId xmlns:a16="http://schemas.microsoft.com/office/drawing/2014/main" id="{FC8F7EBB-EAF5-A125-CDE1-8636542E820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2" name="Graphic 14">
            <a:extLst>
              <a:ext uri="{FF2B5EF4-FFF2-40B4-BE49-F238E27FC236}">
                <a16:creationId xmlns:a16="http://schemas.microsoft.com/office/drawing/2014/main" id="{81F46310-C06A-C525-9DA3-BCA4EAFD37F0}"/>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421108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F741E-874A-C829-A745-2DDC131930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29E05F-C195-CD7F-CB5F-F3CE16536A79}"/>
              </a:ext>
            </a:extLst>
          </p:cNvPr>
          <p:cNvSpPr>
            <a:spLocks noGrp="1"/>
          </p:cNvSpPr>
          <p:nvPr>
            <p:ph type="dt" sz="half" idx="10"/>
          </p:nvPr>
        </p:nvSpPr>
        <p:spPr/>
        <p:txBody>
          <a:bodyPr/>
          <a:lstStyle/>
          <a:p>
            <a:r>
              <a:rPr lang="en-US"/>
              <a:t>9/3/20XX</a:t>
            </a:r>
            <a:endParaRPr lang="en-US" dirty="0"/>
          </a:p>
        </p:txBody>
      </p:sp>
      <p:sp>
        <p:nvSpPr>
          <p:cNvPr id="4" name="Footer Placeholder 3">
            <a:extLst>
              <a:ext uri="{FF2B5EF4-FFF2-40B4-BE49-F238E27FC236}">
                <a16:creationId xmlns:a16="http://schemas.microsoft.com/office/drawing/2014/main" id="{9DDDD013-F2BE-F84E-AEF2-AD4820B869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2E58B9D-B33C-9A49-0B2C-BE67F783F1E8}"/>
              </a:ext>
            </a:extLst>
          </p:cNvPr>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4183144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5C08E0-85FA-E575-84EA-E85995AE7D10}"/>
              </a:ext>
            </a:extLst>
          </p:cNvPr>
          <p:cNvSpPr>
            <a:spLocks noGrp="1"/>
          </p:cNvSpPr>
          <p:nvPr>
            <p:ph type="dt" sz="half" idx="10"/>
          </p:nvPr>
        </p:nvSpPr>
        <p:spPr/>
        <p:txBody>
          <a:bodyPr/>
          <a:lstStyle/>
          <a:p>
            <a:r>
              <a:rPr lang="en-US"/>
              <a:t>9/3/20XX</a:t>
            </a:r>
            <a:endParaRPr lang="en-US" dirty="0"/>
          </a:p>
        </p:txBody>
      </p:sp>
      <p:sp>
        <p:nvSpPr>
          <p:cNvPr id="3" name="Footer Placeholder 2">
            <a:extLst>
              <a:ext uri="{FF2B5EF4-FFF2-40B4-BE49-F238E27FC236}">
                <a16:creationId xmlns:a16="http://schemas.microsoft.com/office/drawing/2014/main" id="{705F8CF8-434D-1294-37EB-37881D0A58F5}"/>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17D461EA-116C-9C11-D0A7-1700F7608D79}"/>
              </a:ext>
            </a:extLst>
          </p:cNvPr>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1768001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FDDEF-55D7-9885-9BC3-D4CB825E15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7B8F33-BD99-20E9-4296-A253A5BDE9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B32A7E-0839-6388-4714-8AB2D0F93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9F59A6-0BA7-88C9-F7EA-56550C191A3B}"/>
              </a:ext>
            </a:extLst>
          </p:cNvPr>
          <p:cNvSpPr>
            <a:spLocks noGrp="1"/>
          </p:cNvSpPr>
          <p:nvPr>
            <p:ph type="dt" sz="half" idx="10"/>
          </p:nvPr>
        </p:nvSpPr>
        <p:spPr/>
        <p:txBody>
          <a:bodyPr/>
          <a:lstStyle/>
          <a:p>
            <a:r>
              <a:rPr lang="en-US"/>
              <a:t>9/3/20XX</a:t>
            </a:r>
            <a:endParaRPr lang="en-US" dirty="0"/>
          </a:p>
        </p:txBody>
      </p:sp>
      <p:sp>
        <p:nvSpPr>
          <p:cNvPr id="6" name="Footer Placeholder 5">
            <a:extLst>
              <a:ext uri="{FF2B5EF4-FFF2-40B4-BE49-F238E27FC236}">
                <a16:creationId xmlns:a16="http://schemas.microsoft.com/office/drawing/2014/main" id="{1E390A57-58DA-046E-2CDA-37FEF584FD01}"/>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2902325-0DB0-2B5C-99D6-FA3F54739379}"/>
              </a:ext>
            </a:extLst>
          </p:cNvPr>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136133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E07E4-AE49-13F5-38EC-5D83270EF4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FAEA62-83D6-A500-D9AD-49F3D15740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C48853-8D9C-1ED0-8608-14DF6BA0F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A917B7-9A25-242C-CB5D-225DBC6F3F2A}"/>
              </a:ext>
            </a:extLst>
          </p:cNvPr>
          <p:cNvSpPr>
            <a:spLocks noGrp="1"/>
          </p:cNvSpPr>
          <p:nvPr>
            <p:ph type="dt" sz="half" idx="10"/>
          </p:nvPr>
        </p:nvSpPr>
        <p:spPr/>
        <p:txBody>
          <a:bodyPr/>
          <a:lstStyle/>
          <a:p>
            <a:r>
              <a:rPr lang="en-US"/>
              <a:t>9/3/20XX</a:t>
            </a:r>
            <a:endParaRPr lang="en-US" dirty="0"/>
          </a:p>
        </p:txBody>
      </p:sp>
      <p:sp>
        <p:nvSpPr>
          <p:cNvPr id="6" name="Footer Placeholder 5">
            <a:extLst>
              <a:ext uri="{FF2B5EF4-FFF2-40B4-BE49-F238E27FC236}">
                <a16:creationId xmlns:a16="http://schemas.microsoft.com/office/drawing/2014/main" id="{C2F2E7D4-1480-2E5F-48CD-F52DE42A9E50}"/>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A9ED8471-DEF1-9069-8D9F-DF4F2C4A14E3}"/>
              </a:ext>
            </a:extLst>
          </p:cNvPr>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4104287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135B9B-9DF1-33D0-05E3-74CAF663D0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852978-E591-3E20-3E13-C184336023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035F26-465F-0AFF-80F3-E6B1A37F1F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9/3/20XX</a:t>
            </a:r>
            <a:endParaRPr lang="en-US" dirty="0"/>
          </a:p>
        </p:txBody>
      </p:sp>
      <p:sp>
        <p:nvSpPr>
          <p:cNvPr id="5" name="Footer Placeholder 4">
            <a:extLst>
              <a:ext uri="{FF2B5EF4-FFF2-40B4-BE49-F238E27FC236}">
                <a16:creationId xmlns:a16="http://schemas.microsoft.com/office/drawing/2014/main" id="{21DC09EF-B2C6-6990-1B0D-421087BC25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329F5979-E901-0DDD-A7FC-7AA59F1C02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3639548647"/>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7" r:id="rId12"/>
    <p:sldLayoutId id="2147483818" r:id="rId13"/>
    <p:sldLayoutId id="2147483713" r:id="rId14"/>
    <p:sldLayoutId id="2147483714"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C42F62-0A1D-4CBC-B255-A622515FD4A7}" type="datetime1">
              <a:rPr lang="LID4096" smtClean="0"/>
              <a:t>02/12/2025</a:t>
            </a:fld>
            <a:endParaRPr lang="en-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D2329F-4466-CF40-B6ED-54F4323C280B}" type="slidenum">
              <a:rPr lang="en-BR" smtClean="0"/>
              <a:t>‹#›</a:t>
            </a:fld>
            <a:endParaRPr lang="en-BR"/>
          </a:p>
        </p:txBody>
      </p:sp>
    </p:spTree>
    <p:extLst>
      <p:ext uri="{BB962C8B-B14F-4D97-AF65-F5344CB8AC3E}">
        <p14:creationId xmlns:p14="http://schemas.microsoft.com/office/powerpoint/2010/main" val="3755674692"/>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8E3126-4338-4077-A553-73EB42D8F393}" type="datetime1">
              <a:rPr lang="LID4096" smtClean="0"/>
              <a:t>02/12/2025</a:t>
            </a:fld>
            <a:endParaRPr lang="en-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CA"/>
              <a:t>Develop by Riddhi Patel</a:t>
            </a:r>
            <a:endParaRPr lang="en-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D2329F-4466-CF40-B6ED-54F4323C280B}" type="slidenum">
              <a:rPr lang="en-BR" smtClean="0"/>
              <a:t>‹#›</a:t>
            </a:fld>
            <a:endParaRPr lang="en-BR"/>
          </a:p>
        </p:txBody>
      </p:sp>
    </p:spTree>
    <p:extLst>
      <p:ext uri="{BB962C8B-B14F-4D97-AF65-F5344CB8AC3E}">
        <p14:creationId xmlns:p14="http://schemas.microsoft.com/office/powerpoint/2010/main" val="4122587190"/>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www.projectmanager.com/software/gantt-chart?" TargetMode="External"/><Relationship Id="rId2" Type="http://schemas.openxmlformats.org/officeDocument/2006/relationships/hyperlink" Target="https://www.projectmanager.com/software/kanban?" TargetMode="External"/><Relationship Id="rId1" Type="http://schemas.openxmlformats.org/officeDocument/2006/relationships/slideLayout" Target="../slideLayouts/slideLayout12.x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hyperlink" Target="https://www.projectmanager.com/software/team-management?"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hyperlink" Target="https://www.planview.com/products-solutions/solutions/work-management/" TargetMode="Externa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hyperlink" Target="https://www.projectmanager.com/blog/quick-guide-resource-management" TargetMode="External"/><Relationship Id="rId2" Type="http://schemas.openxmlformats.org/officeDocument/2006/relationships/image" Target="../media/image5.jpeg"/><Relationship Id="rId1" Type="http://schemas.openxmlformats.org/officeDocument/2006/relationships/slideLayout" Target="../slideLayouts/slideLayout33.xml"/><Relationship Id="rId4" Type="http://schemas.openxmlformats.org/officeDocument/2006/relationships/hyperlink" Target="https://www.saviom.com/blog/project-resource-management-an-ultimate-guide-on-how-to-master-i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22.xml"/><Relationship Id="rId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hyperlink" Target="https://www.planview.com/resources/guide/resource-management-software/"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www.projectmanager.com/software/dashboard?" TargetMode="External"/><Relationship Id="rId2" Type="http://schemas.openxmlformats.org/officeDocument/2006/relationships/hyperlink" Target="https://www.projectmanager.com/software?" TargetMode="External"/><Relationship Id="rId1" Type="http://schemas.openxmlformats.org/officeDocument/2006/relationships/slideLayout" Target="../slideLayouts/slideLayout12.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CECC35-C5A6-40CD-3CFA-4B95400CD190}"/>
              </a:ext>
            </a:extLst>
          </p:cNvPr>
          <p:cNvSpPr/>
          <p:nvPr/>
        </p:nvSpPr>
        <p:spPr>
          <a:xfrm>
            <a:off x="-5935" y="6747062"/>
            <a:ext cx="12205857" cy="128739"/>
          </a:xfrm>
          <a:prstGeom prst="rect">
            <a:avLst/>
          </a:prstGeom>
          <a:solidFill>
            <a:srgbClr val="007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F039842-EE3C-1532-3903-68AB79D35D5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558"/>
                    </a14:imgEffect>
                    <a14:imgEffect>
                      <a14:saturation sat="98000"/>
                    </a14:imgEffect>
                    <a14:imgEffect>
                      <a14:brightnessContrast bright="-18000" contrast="-21000"/>
                    </a14:imgEffect>
                  </a14:imgLayer>
                </a14:imgProps>
              </a:ext>
              <a:ext uri="{28A0092B-C50C-407E-A947-70E740481C1C}">
                <a14:useLocalDpi xmlns:a14="http://schemas.microsoft.com/office/drawing/2010/main" val="0"/>
              </a:ext>
            </a:extLst>
          </a:blip>
          <a:srcRect/>
          <a:stretch>
            <a:fillRect/>
          </a:stretch>
        </p:blipFill>
        <p:spPr bwMode="auto">
          <a:xfrm>
            <a:off x="0" y="-175586"/>
            <a:ext cx="12199922" cy="6760235"/>
          </a:xfrm>
          <a:prstGeom prst="rect">
            <a:avLst/>
          </a:prstGeom>
          <a:noFill/>
          <a:extLst>
            <a:ext uri="{909E8E84-426E-40DD-AFC4-6F175D3DCCD1}">
              <a14:hiddenFill xmlns:a14="http://schemas.microsoft.com/office/drawing/2010/main">
                <a:solidFill>
                  <a:srgbClr val="FFFFFF"/>
                </a:solidFill>
              </a14:hiddenFill>
            </a:ext>
          </a:extLst>
        </p:spPr>
      </p:pic>
      <p:sp>
        <p:nvSpPr>
          <p:cNvPr id="2" name="Isosceles Triangle 1">
            <a:extLst>
              <a:ext uri="{FF2B5EF4-FFF2-40B4-BE49-F238E27FC236}">
                <a16:creationId xmlns:a16="http://schemas.microsoft.com/office/drawing/2014/main" id="{A6C208D9-AD1C-4215-A54F-741C010BFA6D}"/>
              </a:ext>
            </a:extLst>
          </p:cNvPr>
          <p:cNvSpPr/>
          <p:nvPr/>
        </p:nvSpPr>
        <p:spPr>
          <a:xfrm>
            <a:off x="-5935" y="2989975"/>
            <a:ext cx="12227326" cy="3561125"/>
          </a:xfrm>
          <a:custGeom>
            <a:avLst/>
            <a:gdLst>
              <a:gd name="connsiteX0" fmla="*/ 0 w 12467143"/>
              <a:gd name="connsiteY0" fmla="*/ 3607806 h 3607806"/>
              <a:gd name="connsiteX1" fmla="*/ 6233572 w 12467143"/>
              <a:gd name="connsiteY1" fmla="*/ 0 h 3607806"/>
              <a:gd name="connsiteX2" fmla="*/ 12467143 w 12467143"/>
              <a:gd name="connsiteY2" fmla="*/ 3607806 h 3607806"/>
              <a:gd name="connsiteX3" fmla="*/ 0 w 12467143"/>
              <a:gd name="connsiteY3" fmla="*/ 3607806 h 3607806"/>
              <a:gd name="connsiteX0" fmla="*/ 0 w 12467143"/>
              <a:gd name="connsiteY0" fmla="*/ 3589700 h 3589700"/>
              <a:gd name="connsiteX1" fmla="*/ 22895 w 12467143"/>
              <a:gd name="connsiteY1" fmla="*/ 0 h 3589700"/>
              <a:gd name="connsiteX2" fmla="*/ 12467143 w 12467143"/>
              <a:gd name="connsiteY2" fmla="*/ 3589700 h 3589700"/>
              <a:gd name="connsiteX3" fmla="*/ 0 w 12467143"/>
              <a:gd name="connsiteY3" fmla="*/ 3589700 h 3589700"/>
              <a:gd name="connsiteX0" fmla="*/ 0 w 12467143"/>
              <a:gd name="connsiteY0" fmla="*/ 3589700 h 3589700"/>
              <a:gd name="connsiteX1" fmla="*/ 22895 w 12467143"/>
              <a:gd name="connsiteY1" fmla="*/ 0 h 3589700"/>
              <a:gd name="connsiteX2" fmla="*/ 12467143 w 12467143"/>
              <a:gd name="connsiteY2" fmla="*/ 3589700 h 3589700"/>
              <a:gd name="connsiteX3" fmla="*/ 0 w 12467143"/>
              <a:gd name="connsiteY3" fmla="*/ 3589700 h 3589700"/>
              <a:gd name="connsiteX0" fmla="*/ 0 w 13535735"/>
              <a:gd name="connsiteY0" fmla="*/ 3590343 h 3650451"/>
              <a:gd name="connsiteX1" fmla="*/ 22895 w 13535735"/>
              <a:gd name="connsiteY1" fmla="*/ 643 h 3650451"/>
              <a:gd name="connsiteX2" fmla="*/ 11459578 w 13535735"/>
              <a:gd name="connsiteY2" fmla="*/ 3297266 h 3650451"/>
              <a:gd name="connsiteX3" fmla="*/ 12467143 w 13535735"/>
              <a:gd name="connsiteY3" fmla="*/ 3590343 h 3650451"/>
              <a:gd name="connsiteX4" fmla="*/ 0 w 13535735"/>
              <a:gd name="connsiteY4" fmla="*/ 3590343 h 3650451"/>
              <a:gd name="connsiteX0" fmla="*/ 0 w 13672612"/>
              <a:gd name="connsiteY0" fmla="*/ 3590401 h 3590401"/>
              <a:gd name="connsiteX1" fmla="*/ 22895 w 13672612"/>
              <a:gd name="connsiteY1" fmla="*/ 701 h 3590401"/>
              <a:gd name="connsiteX2" fmla="*/ 11833289 w 13672612"/>
              <a:gd name="connsiteY2" fmla="*/ 3066737 h 3590401"/>
              <a:gd name="connsiteX3" fmla="*/ 12467143 w 13672612"/>
              <a:gd name="connsiteY3" fmla="*/ 3590401 h 3590401"/>
              <a:gd name="connsiteX4" fmla="*/ 0 w 13672612"/>
              <a:gd name="connsiteY4" fmla="*/ 3590401 h 3590401"/>
              <a:gd name="connsiteX0" fmla="*/ 0 w 13208505"/>
              <a:gd name="connsiteY0" fmla="*/ 3590401 h 3590401"/>
              <a:gd name="connsiteX1" fmla="*/ 22895 w 13208505"/>
              <a:gd name="connsiteY1" fmla="*/ 701 h 3590401"/>
              <a:gd name="connsiteX2" fmla="*/ 11833289 w 13208505"/>
              <a:gd name="connsiteY2" fmla="*/ 3066737 h 3590401"/>
              <a:gd name="connsiteX3" fmla="*/ 12467143 w 13208505"/>
              <a:gd name="connsiteY3" fmla="*/ 3590401 h 3590401"/>
              <a:gd name="connsiteX4" fmla="*/ 0 w 13208505"/>
              <a:gd name="connsiteY4" fmla="*/ 3590401 h 3590401"/>
              <a:gd name="connsiteX0" fmla="*/ 0 w 13338244"/>
              <a:gd name="connsiteY0" fmla="*/ 3590416 h 3590416"/>
              <a:gd name="connsiteX1" fmla="*/ 22895 w 13338244"/>
              <a:gd name="connsiteY1" fmla="*/ 716 h 3590416"/>
              <a:gd name="connsiteX2" fmla="*/ 12395996 w 13338244"/>
              <a:gd name="connsiteY2" fmla="*/ 3012044 h 3590416"/>
              <a:gd name="connsiteX3" fmla="*/ 12467143 w 13338244"/>
              <a:gd name="connsiteY3" fmla="*/ 3590416 h 3590416"/>
              <a:gd name="connsiteX4" fmla="*/ 0 w 13338244"/>
              <a:gd name="connsiteY4" fmla="*/ 3590416 h 3590416"/>
              <a:gd name="connsiteX0" fmla="*/ 0 w 12537204"/>
              <a:gd name="connsiteY0" fmla="*/ 3590416 h 3599545"/>
              <a:gd name="connsiteX1" fmla="*/ 22895 w 12537204"/>
              <a:gd name="connsiteY1" fmla="*/ 716 h 3599545"/>
              <a:gd name="connsiteX2" fmla="*/ 12395996 w 12537204"/>
              <a:gd name="connsiteY2" fmla="*/ 3012044 h 3599545"/>
              <a:gd name="connsiteX3" fmla="*/ 12467143 w 12537204"/>
              <a:gd name="connsiteY3" fmla="*/ 3590416 h 3599545"/>
              <a:gd name="connsiteX4" fmla="*/ 0 w 12537204"/>
              <a:gd name="connsiteY4" fmla="*/ 3590416 h 3599545"/>
              <a:gd name="connsiteX0" fmla="*/ 0 w 12491506"/>
              <a:gd name="connsiteY0" fmla="*/ 3590416 h 3590416"/>
              <a:gd name="connsiteX1" fmla="*/ 22895 w 12491506"/>
              <a:gd name="connsiteY1" fmla="*/ 716 h 3590416"/>
              <a:gd name="connsiteX2" fmla="*/ 12395996 w 12491506"/>
              <a:gd name="connsiteY2" fmla="*/ 3012044 h 3590416"/>
              <a:gd name="connsiteX3" fmla="*/ 12467143 w 12491506"/>
              <a:gd name="connsiteY3" fmla="*/ 3590416 h 3590416"/>
              <a:gd name="connsiteX4" fmla="*/ 0 w 12491506"/>
              <a:gd name="connsiteY4" fmla="*/ 3590416 h 3590416"/>
              <a:gd name="connsiteX0" fmla="*/ 0 w 12496365"/>
              <a:gd name="connsiteY0" fmla="*/ 3590416 h 3590416"/>
              <a:gd name="connsiteX1" fmla="*/ 22895 w 12496365"/>
              <a:gd name="connsiteY1" fmla="*/ 716 h 3590416"/>
              <a:gd name="connsiteX2" fmla="*/ 12395996 w 12496365"/>
              <a:gd name="connsiteY2" fmla="*/ 3012044 h 3590416"/>
              <a:gd name="connsiteX3" fmla="*/ 12467143 w 12496365"/>
              <a:gd name="connsiteY3" fmla="*/ 3590416 h 3590416"/>
              <a:gd name="connsiteX4" fmla="*/ 0 w 12496365"/>
              <a:gd name="connsiteY4" fmla="*/ 3590416 h 3590416"/>
              <a:gd name="connsiteX0" fmla="*/ 0 w 12467143"/>
              <a:gd name="connsiteY0" fmla="*/ 3590416 h 3590416"/>
              <a:gd name="connsiteX1" fmla="*/ 22895 w 12467143"/>
              <a:gd name="connsiteY1" fmla="*/ 716 h 3590416"/>
              <a:gd name="connsiteX2" fmla="*/ 12395996 w 12467143"/>
              <a:gd name="connsiteY2" fmla="*/ 3012044 h 3590416"/>
              <a:gd name="connsiteX3" fmla="*/ 12467143 w 12467143"/>
              <a:gd name="connsiteY3" fmla="*/ 3590416 h 3590416"/>
              <a:gd name="connsiteX4" fmla="*/ 0 w 12467143"/>
              <a:gd name="connsiteY4" fmla="*/ 3590416 h 3590416"/>
              <a:gd name="connsiteX0" fmla="*/ 0 w 12467143"/>
              <a:gd name="connsiteY0" fmla="*/ 3589700 h 3589700"/>
              <a:gd name="connsiteX1" fmla="*/ 22895 w 12467143"/>
              <a:gd name="connsiteY1" fmla="*/ 0 h 3589700"/>
              <a:gd name="connsiteX2" fmla="*/ 12395996 w 12467143"/>
              <a:gd name="connsiteY2" fmla="*/ 3011328 h 3589700"/>
              <a:gd name="connsiteX3" fmla="*/ 12467143 w 12467143"/>
              <a:gd name="connsiteY3" fmla="*/ 3589700 h 3589700"/>
              <a:gd name="connsiteX4" fmla="*/ 0 w 12467143"/>
              <a:gd name="connsiteY4" fmla="*/ 3589700 h 3589700"/>
              <a:gd name="connsiteX0" fmla="*/ 0 w 12467143"/>
              <a:gd name="connsiteY0" fmla="*/ 3589700 h 3589700"/>
              <a:gd name="connsiteX1" fmla="*/ 22895 w 12467143"/>
              <a:gd name="connsiteY1" fmla="*/ 0 h 3589700"/>
              <a:gd name="connsiteX2" fmla="*/ 12395996 w 12467143"/>
              <a:gd name="connsiteY2" fmla="*/ 3011328 h 3589700"/>
              <a:gd name="connsiteX3" fmla="*/ 12467143 w 12467143"/>
              <a:gd name="connsiteY3" fmla="*/ 3589700 h 3589700"/>
              <a:gd name="connsiteX4" fmla="*/ 0 w 12467143"/>
              <a:gd name="connsiteY4" fmla="*/ 3589700 h 3589700"/>
              <a:gd name="connsiteX0" fmla="*/ 0 w 12443697"/>
              <a:gd name="connsiteY0" fmla="*/ 3589700 h 3597515"/>
              <a:gd name="connsiteX1" fmla="*/ 22895 w 12443697"/>
              <a:gd name="connsiteY1" fmla="*/ 0 h 3597515"/>
              <a:gd name="connsiteX2" fmla="*/ 12395996 w 12443697"/>
              <a:gd name="connsiteY2" fmla="*/ 3011328 h 3597515"/>
              <a:gd name="connsiteX3" fmla="*/ 12443697 w 12443697"/>
              <a:gd name="connsiteY3" fmla="*/ 3597515 h 3597515"/>
              <a:gd name="connsiteX4" fmla="*/ 0 w 12443697"/>
              <a:gd name="connsiteY4" fmla="*/ 3589700 h 3597515"/>
              <a:gd name="connsiteX0" fmla="*/ 0 w 12443697"/>
              <a:gd name="connsiteY0" fmla="*/ 3589700 h 3597515"/>
              <a:gd name="connsiteX1" fmla="*/ 22895 w 12443697"/>
              <a:gd name="connsiteY1" fmla="*/ 0 h 3597515"/>
              <a:gd name="connsiteX2" fmla="*/ 12395996 w 12443697"/>
              <a:gd name="connsiteY2" fmla="*/ 2615088 h 3597515"/>
              <a:gd name="connsiteX3" fmla="*/ 12443697 w 12443697"/>
              <a:gd name="connsiteY3" fmla="*/ 3597515 h 3597515"/>
              <a:gd name="connsiteX4" fmla="*/ 0 w 12443697"/>
              <a:gd name="connsiteY4" fmla="*/ 3589700 h 3597515"/>
              <a:gd name="connsiteX0" fmla="*/ 0 w 12443697"/>
              <a:gd name="connsiteY0" fmla="*/ 3589700 h 3597515"/>
              <a:gd name="connsiteX1" fmla="*/ 22895 w 12443697"/>
              <a:gd name="connsiteY1" fmla="*/ 0 h 3597515"/>
              <a:gd name="connsiteX2" fmla="*/ 12395996 w 12443697"/>
              <a:gd name="connsiteY2" fmla="*/ 2615088 h 3597515"/>
              <a:gd name="connsiteX3" fmla="*/ 12443697 w 12443697"/>
              <a:gd name="connsiteY3" fmla="*/ 3597515 h 3597515"/>
              <a:gd name="connsiteX4" fmla="*/ 0 w 12443697"/>
              <a:gd name="connsiteY4" fmla="*/ 3589700 h 3597515"/>
              <a:gd name="connsiteX0" fmla="*/ 0 w 12395996"/>
              <a:gd name="connsiteY0" fmla="*/ 3589700 h 3589700"/>
              <a:gd name="connsiteX1" fmla="*/ 22895 w 12395996"/>
              <a:gd name="connsiteY1" fmla="*/ 0 h 3589700"/>
              <a:gd name="connsiteX2" fmla="*/ 12395996 w 12395996"/>
              <a:gd name="connsiteY2" fmla="*/ 2615088 h 3589700"/>
              <a:gd name="connsiteX3" fmla="*/ 12358934 w 12395996"/>
              <a:gd name="connsiteY3" fmla="*/ 3582275 h 3589700"/>
              <a:gd name="connsiteX4" fmla="*/ 0 w 12395996"/>
              <a:gd name="connsiteY4" fmla="*/ 3589700 h 3589700"/>
              <a:gd name="connsiteX0" fmla="*/ 0 w 12358934"/>
              <a:gd name="connsiteY0" fmla="*/ 3589700 h 3589700"/>
              <a:gd name="connsiteX1" fmla="*/ 22895 w 12358934"/>
              <a:gd name="connsiteY1" fmla="*/ 0 h 3589700"/>
              <a:gd name="connsiteX2" fmla="*/ 12342056 w 12358934"/>
              <a:gd name="connsiteY2" fmla="*/ 2576988 h 3589700"/>
              <a:gd name="connsiteX3" fmla="*/ 12358934 w 12358934"/>
              <a:gd name="connsiteY3" fmla="*/ 3582275 h 3589700"/>
              <a:gd name="connsiteX4" fmla="*/ 0 w 12358934"/>
              <a:gd name="connsiteY4" fmla="*/ 3589700 h 3589700"/>
              <a:gd name="connsiteX0" fmla="*/ 0 w 12358934"/>
              <a:gd name="connsiteY0" fmla="*/ 3589700 h 3589700"/>
              <a:gd name="connsiteX1" fmla="*/ 22895 w 12358934"/>
              <a:gd name="connsiteY1" fmla="*/ 0 h 3589700"/>
              <a:gd name="connsiteX2" fmla="*/ 12342056 w 12358934"/>
              <a:gd name="connsiteY2" fmla="*/ 2576988 h 3589700"/>
              <a:gd name="connsiteX3" fmla="*/ 12358934 w 12358934"/>
              <a:gd name="connsiteY3" fmla="*/ 3582275 h 3589700"/>
              <a:gd name="connsiteX4" fmla="*/ 0 w 12358934"/>
              <a:gd name="connsiteY4" fmla="*/ 3589700 h 3589700"/>
              <a:gd name="connsiteX0" fmla="*/ 0 w 12358934"/>
              <a:gd name="connsiteY0" fmla="*/ 3589700 h 3589700"/>
              <a:gd name="connsiteX1" fmla="*/ 22895 w 12358934"/>
              <a:gd name="connsiteY1" fmla="*/ 0 h 3589700"/>
              <a:gd name="connsiteX2" fmla="*/ 12342056 w 12358934"/>
              <a:gd name="connsiteY2" fmla="*/ 2371248 h 3589700"/>
              <a:gd name="connsiteX3" fmla="*/ 12358934 w 12358934"/>
              <a:gd name="connsiteY3" fmla="*/ 3582275 h 3589700"/>
              <a:gd name="connsiteX4" fmla="*/ 0 w 12358934"/>
              <a:gd name="connsiteY4" fmla="*/ 3589700 h 3589700"/>
              <a:gd name="connsiteX0" fmla="*/ 0 w 12358934"/>
              <a:gd name="connsiteY0" fmla="*/ 3589700 h 3589700"/>
              <a:gd name="connsiteX1" fmla="*/ 22895 w 12358934"/>
              <a:gd name="connsiteY1" fmla="*/ 0 h 3589700"/>
              <a:gd name="connsiteX2" fmla="*/ 12342056 w 12358934"/>
              <a:gd name="connsiteY2" fmla="*/ 2371248 h 3589700"/>
              <a:gd name="connsiteX3" fmla="*/ 12358934 w 12358934"/>
              <a:gd name="connsiteY3" fmla="*/ 3582275 h 3589700"/>
              <a:gd name="connsiteX4" fmla="*/ 0 w 12358934"/>
              <a:gd name="connsiteY4" fmla="*/ 3589700 h 3589700"/>
              <a:gd name="connsiteX0" fmla="*/ 6002 w 12364936"/>
              <a:gd name="connsiteY0" fmla="*/ 3561125 h 3561125"/>
              <a:gd name="connsiteX1" fmla="*/ 0 w 12364936"/>
              <a:gd name="connsiteY1" fmla="*/ 0 h 3561125"/>
              <a:gd name="connsiteX2" fmla="*/ 12348058 w 12364936"/>
              <a:gd name="connsiteY2" fmla="*/ 2342673 h 3561125"/>
              <a:gd name="connsiteX3" fmla="*/ 12364936 w 12364936"/>
              <a:gd name="connsiteY3" fmla="*/ 3553700 h 3561125"/>
              <a:gd name="connsiteX4" fmla="*/ 6002 w 12364936"/>
              <a:gd name="connsiteY4" fmla="*/ 3561125 h 3561125"/>
              <a:gd name="connsiteX0" fmla="*/ 6002 w 12364936"/>
              <a:gd name="connsiteY0" fmla="*/ 3561125 h 3561125"/>
              <a:gd name="connsiteX1" fmla="*/ 0 w 12364936"/>
              <a:gd name="connsiteY1" fmla="*/ 0 h 3561125"/>
              <a:gd name="connsiteX2" fmla="*/ 12348058 w 12364936"/>
              <a:gd name="connsiteY2" fmla="*/ 2342673 h 3561125"/>
              <a:gd name="connsiteX3" fmla="*/ 12364936 w 12364936"/>
              <a:gd name="connsiteY3" fmla="*/ 3553700 h 3561125"/>
              <a:gd name="connsiteX4" fmla="*/ 6002 w 12364936"/>
              <a:gd name="connsiteY4" fmla="*/ 3561125 h 3561125"/>
              <a:gd name="connsiteX0" fmla="*/ 6002 w 12364936"/>
              <a:gd name="connsiteY0" fmla="*/ 3561125 h 3561125"/>
              <a:gd name="connsiteX1" fmla="*/ 0 w 12364936"/>
              <a:gd name="connsiteY1" fmla="*/ 0 h 3561125"/>
              <a:gd name="connsiteX2" fmla="*/ 12348058 w 12364936"/>
              <a:gd name="connsiteY2" fmla="*/ 2342673 h 3561125"/>
              <a:gd name="connsiteX3" fmla="*/ 12364936 w 12364936"/>
              <a:gd name="connsiteY3" fmla="*/ 3553700 h 3561125"/>
              <a:gd name="connsiteX4" fmla="*/ 6002 w 12364936"/>
              <a:gd name="connsiteY4" fmla="*/ 3561125 h 356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4936" h="3561125">
                <a:moveTo>
                  <a:pt x="6002" y="3561125"/>
                </a:moveTo>
                <a:cubicBezTo>
                  <a:pt x="4001" y="2374083"/>
                  <a:pt x="3001" y="1780562"/>
                  <a:pt x="0" y="0"/>
                </a:cubicBezTo>
                <a:lnTo>
                  <a:pt x="12348058" y="2342673"/>
                </a:lnTo>
                <a:cubicBezTo>
                  <a:pt x="12335071" y="2717938"/>
                  <a:pt x="12352554" y="3530611"/>
                  <a:pt x="12364936" y="3553700"/>
                </a:cubicBezTo>
                <a:lnTo>
                  <a:pt x="6002" y="3561125"/>
                </a:lnTo>
                <a:close/>
              </a:path>
            </a:pathLst>
          </a:custGeom>
          <a:solidFill>
            <a:srgbClr val="007DC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DC3"/>
              </a:solidFill>
            </a:endParaRPr>
          </a:p>
        </p:txBody>
      </p:sp>
      <p:sp>
        <p:nvSpPr>
          <p:cNvPr id="6" name="Rectangle 5">
            <a:extLst>
              <a:ext uri="{FF2B5EF4-FFF2-40B4-BE49-F238E27FC236}">
                <a16:creationId xmlns:a16="http://schemas.microsoft.com/office/drawing/2014/main" id="{3D27AD02-D1E0-44B4-A552-0B16ADB68817}"/>
              </a:ext>
            </a:extLst>
          </p:cNvPr>
          <p:cNvSpPr/>
          <p:nvPr/>
        </p:nvSpPr>
        <p:spPr>
          <a:xfrm>
            <a:off x="9188971" y="6170650"/>
            <a:ext cx="2924531" cy="369332"/>
          </a:xfrm>
          <a:prstGeom prst="rect">
            <a:avLst/>
          </a:prstGeom>
        </p:spPr>
        <p:txBody>
          <a:bodyPr wrap="square">
            <a:spAutoFit/>
          </a:bodyPr>
          <a:lstStyle/>
          <a:p>
            <a:pPr algn="r"/>
            <a:r>
              <a:rPr lang="en-US">
                <a:solidFill>
                  <a:schemeClr val="bg1"/>
                </a:solidFill>
                <a:latin typeface="Arial" panose="020B0604020202020204" pitchFamily="34" charset="0"/>
                <a:ea typeface="Open Sans" panose="020B0606030504020204" pitchFamily="34" charset="0"/>
                <a:cs typeface="Arial" panose="020B0604020202020204" pitchFamily="34" charset="0"/>
              </a:rPr>
              <a:t>niagaracollegetoronto.ca</a:t>
            </a:r>
            <a:endParaRPr lang="x-none">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7187429-2A8C-4CDF-BEAF-38B710B16FB0}"/>
              </a:ext>
            </a:extLst>
          </p:cNvPr>
          <p:cNvSpPr txBox="1"/>
          <p:nvPr/>
        </p:nvSpPr>
        <p:spPr>
          <a:xfrm>
            <a:off x="106052" y="4680643"/>
            <a:ext cx="10293127" cy="1200329"/>
          </a:xfrm>
          <a:prstGeom prst="rect">
            <a:avLst/>
          </a:prstGeom>
          <a:noFill/>
          <a:effectLst>
            <a:outerShdw blurRad="50800" dist="50800" dir="11460000" algn="ctr" rotWithShape="0">
              <a:srgbClr val="145D97"/>
            </a:outerShdw>
          </a:effectLst>
        </p:spPr>
        <p:txBody>
          <a:bodyPr wrap="square" lIns="91440" tIns="45720" rIns="91440" bIns="45720" anchor="t">
            <a:spAutoFit/>
          </a:bodyPr>
          <a:lstStyle/>
          <a:p>
            <a:r>
              <a:rPr lang="en-US" sz="2400" dirty="0">
                <a:solidFill>
                  <a:srgbClr val="ECF7FF"/>
                </a:solidFill>
                <a:latin typeface="Arial" panose="020B0604020202020204" pitchFamily="34" charset="0"/>
                <a:cs typeface="Arial" panose="020B0604020202020204" pitchFamily="34" charset="0"/>
              </a:rPr>
              <a:t>Course Title :  Graphically-Driven Project Planning and Design</a:t>
            </a:r>
          </a:p>
          <a:p>
            <a:r>
              <a:rPr lang="en-US" sz="2400" dirty="0">
                <a:solidFill>
                  <a:srgbClr val="ECF7FF"/>
                </a:solidFill>
                <a:latin typeface="Arial" panose="020B0604020202020204" pitchFamily="34" charset="0"/>
                <a:cs typeface="Arial" panose="020B0604020202020204" pitchFamily="34" charset="0"/>
              </a:rPr>
              <a:t>Code: PROG1180</a:t>
            </a:r>
          </a:p>
          <a:p>
            <a:r>
              <a:rPr lang="en-US" sz="2400" dirty="0">
                <a:solidFill>
                  <a:srgbClr val="ECF7FF"/>
                </a:solidFill>
                <a:latin typeface="Arial"/>
                <a:cs typeface="Arial"/>
              </a:rPr>
              <a:t>Week: 6</a:t>
            </a:r>
          </a:p>
        </p:txBody>
      </p:sp>
      <p:grpSp>
        <p:nvGrpSpPr>
          <p:cNvPr id="7" name="Group 6">
            <a:extLst>
              <a:ext uri="{FF2B5EF4-FFF2-40B4-BE49-F238E27FC236}">
                <a16:creationId xmlns:a16="http://schemas.microsoft.com/office/drawing/2014/main" id="{B4E342BF-C151-4FC2-A7B5-47DCE264444B}"/>
              </a:ext>
            </a:extLst>
          </p:cNvPr>
          <p:cNvGrpSpPr/>
          <p:nvPr/>
        </p:nvGrpSpPr>
        <p:grpSpPr>
          <a:xfrm rot="9529219">
            <a:off x="7926694" y="5549514"/>
            <a:ext cx="1828719" cy="1550247"/>
            <a:chOff x="7462105" y="3823303"/>
            <a:chExt cx="1828719" cy="1550247"/>
          </a:xfrm>
        </p:grpSpPr>
        <p:pic>
          <p:nvPicPr>
            <p:cNvPr id="8" name="Picture 7">
              <a:extLst>
                <a:ext uri="{FF2B5EF4-FFF2-40B4-BE49-F238E27FC236}">
                  <a16:creationId xmlns:a16="http://schemas.microsoft.com/office/drawing/2014/main" id="{2A3E5F5B-32D5-4AD9-B5B1-4F36C23839C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7912337" y="4318559"/>
              <a:ext cx="513354" cy="544355"/>
            </a:xfrm>
            <a:prstGeom prst="rect">
              <a:avLst/>
            </a:prstGeom>
          </p:spPr>
        </p:pic>
        <p:pic>
          <p:nvPicPr>
            <p:cNvPr id="9" name="Picture 8">
              <a:extLst>
                <a:ext uri="{FF2B5EF4-FFF2-40B4-BE49-F238E27FC236}">
                  <a16:creationId xmlns:a16="http://schemas.microsoft.com/office/drawing/2014/main" id="{5977D853-8E4D-40F5-AAB4-593287FD4C5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8777470" y="4332852"/>
              <a:ext cx="513354" cy="544355"/>
            </a:xfrm>
            <a:prstGeom prst="rect">
              <a:avLst/>
            </a:prstGeom>
          </p:spPr>
        </p:pic>
        <p:pic>
          <p:nvPicPr>
            <p:cNvPr id="10" name="Picture 9">
              <a:extLst>
                <a:ext uri="{FF2B5EF4-FFF2-40B4-BE49-F238E27FC236}">
                  <a16:creationId xmlns:a16="http://schemas.microsoft.com/office/drawing/2014/main" id="{F6E21909-98F1-47E9-AEA3-ADCF366674F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8344903" y="4079931"/>
              <a:ext cx="513354" cy="544355"/>
            </a:xfrm>
            <a:prstGeom prst="rect">
              <a:avLst/>
            </a:prstGeom>
          </p:spPr>
        </p:pic>
        <p:pic>
          <p:nvPicPr>
            <p:cNvPr id="11" name="Picture 10">
              <a:extLst>
                <a:ext uri="{FF2B5EF4-FFF2-40B4-BE49-F238E27FC236}">
                  <a16:creationId xmlns:a16="http://schemas.microsoft.com/office/drawing/2014/main" id="{E26F6E49-6C3D-48BC-8BEB-73EF3053F3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853495" flipV="1">
              <a:off x="8344903" y="4568863"/>
              <a:ext cx="513354" cy="544355"/>
            </a:xfrm>
            <a:prstGeom prst="rect">
              <a:avLst/>
            </a:prstGeom>
          </p:spPr>
        </p:pic>
        <p:pic>
          <p:nvPicPr>
            <p:cNvPr id="13" name="Picture 12">
              <a:extLst>
                <a:ext uri="{FF2B5EF4-FFF2-40B4-BE49-F238E27FC236}">
                  <a16:creationId xmlns:a16="http://schemas.microsoft.com/office/drawing/2014/main" id="{2FE3BB6C-1D4C-4BA2-9B7A-F35BA870F52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7909078" y="4825438"/>
              <a:ext cx="513354" cy="544355"/>
            </a:xfrm>
            <a:prstGeom prst="rect">
              <a:avLst/>
            </a:prstGeom>
          </p:spPr>
        </p:pic>
        <p:pic>
          <p:nvPicPr>
            <p:cNvPr id="15" name="Picture 14">
              <a:extLst>
                <a:ext uri="{FF2B5EF4-FFF2-40B4-BE49-F238E27FC236}">
                  <a16:creationId xmlns:a16="http://schemas.microsoft.com/office/drawing/2014/main" id="{94437DC5-5D40-432A-BCD3-4AF6D18A92D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7462105" y="4085249"/>
              <a:ext cx="513354" cy="544355"/>
            </a:xfrm>
            <a:prstGeom prst="rect">
              <a:avLst/>
            </a:prstGeom>
          </p:spPr>
        </p:pic>
        <p:pic>
          <p:nvPicPr>
            <p:cNvPr id="16" name="Picture 15">
              <a:extLst>
                <a:ext uri="{FF2B5EF4-FFF2-40B4-BE49-F238E27FC236}">
                  <a16:creationId xmlns:a16="http://schemas.microsoft.com/office/drawing/2014/main" id="{469D8164-C065-4BE2-975A-DE481D9BE2E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944046" flipV="1">
              <a:off x="7467035" y="4572606"/>
              <a:ext cx="513354" cy="544355"/>
            </a:xfrm>
            <a:prstGeom prst="rect">
              <a:avLst/>
            </a:prstGeom>
          </p:spPr>
        </p:pic>
        <p:pic>
          <p:nvPicPr>
            <p:cNvPr id="17" name="Picture 16">
              <a:extLst>
                <a:ext uri="{FF2B5EF4-FFF2-40B4-BE49-F238E27FC236}">
                  <a16:creationId xmlns:a16="http://schemas.microsoft.com/office/drawing/2014/main" id="{D1E5F030-8A33-4AFD-B460-30CEC7D1877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855093" flipV="1">
              <a:off x="8769477" y="4829195"/>
              <a:ext cx="513354" cy="544355"/>
            </a:xfrm>
            <a:prstGeom prst="rect">
              <a:avLst/>
            </a:prstGeom>
          </p:spPr>
        </p:pic>
        <p:pic>
          <p:nvPicPr>
            <p:cNvPr id="18" name="Picture 17">
              <a:extLst>
                <a:ext uri="{FF2B5EF4-FFF2-40B4-BE49-F238E27FC236}">
                  <a16:creationId xmlns:a16="http://schemas.microsoft.com/office/drawing/2014/main" id="{C503BFBC-3BD4-4419-A4CD-7AACB5DDC8B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7896029" y="3823303"/>
              <a:ext cx="513354" cy="544355"/>
            </a:xfrm>
            <a:prstGeom prst="rect">
              <a:avLst/>
            </a:prstGeom>
          </p:spPr>
        </p:pic>
      </p:grpSp>
      <p:sp>
        <p:nvSpPr>
          <p:cNvPr id="3" name="TextBox 2">
            <a:extLst>
              <a:ext uri="{FF2B5EF4-FFF2-40B4-BE49-F238E27FC236}">
                <a16:creationId xmlns:a16="http://schemas.microsoft.com/office/drawing/2014/main" id="{1949679A-49A6-6C9F-F472-747E2A34756D}"/>
              </a:ext>
            </a:extLst>
          </p:cNvPr>
          <p:cNvSpPr txBox="1"/>
          <p:nvPr/>
        </p:nvSpPr>
        <p:spPr>
          <a:xfrm>
            <a:off x="8624947" y="5696454"/>
            <a:ext cx="3488555" cy="461665"/>
          </a:xfrm>
          <a:prstGeom prst="rect">
            <a:avLst/>
          </a:prstGeom>
          <a:noFill/>
          <a:effectLst>
            <a:outerShdw blurRad="50800" dist="50800" dir="11460000" algn="ctr" rotWithShape="0">
              <a:srgbClr val="145D97"/>
            </a:outerShdw>
          </a:effectLst>
        </p:spPr>
        <p:txBody>
          <a:bodyPr wrap="square" lIns="91440" tIns="45720" rIns="91440" bIns="45720" anchor="t">
            <a:spAutoFit/>
          </a:bodyPr>
          <a:lstStyle/>
          <a:p>
            <a:pPr algn="r"/>
            <a:r>
              <a:rPr lang="en-CA" sz="2400" b="1" dirty="0">
                <a:solidFill>
                  <a:srgbClr val="ECF7FF"/>
                </a:solidFill>
                <a:latin typeface="Arial" panose="020B0604020202020204" pitchFamily="34" charset="0"/>
                <a:cs typeface="Arial" panose="020B0604020202020204" pitchFamily="34" charset="0"/>
              </a:rPr>
              <a:t>Term: Winter 2025</a:t>
            </a:r>
            <a:endParaRPr lang="en-US" sz="2400" dirty="0">
              <a:solidFill>
                <a:srgbClr val="ECF7FF"/>
              </a:solidFill>
              <a:latin typeface="Arial" panose="020B0604020202020204" pitchFamily="34" charset="0"/>
              <a:cs typeface="Arial" panose="020B0604020202020204" pitchFamily="34" charset="0"/>
            </a:endParaRPr>
          </a:p>
        </p:txBody>
      </p:sp>
      <p:pic>
        <p:nvPicPr>
          <p:cNvPr id="20" name="Graphic 19">
            <a:extLst>
              <a:ext uri="{FF2B5EF4-FFF2-40B4-BE49-F238E27FC236}">
                <a16:creationId xmlns:a16="http://schemas.microsoft.com/office/drawing/2014/main" id="{781840FE-085E-952E-26E3-BAC3824B9C5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811" y="327668"/>
            <a:ext cx="1519207" cy="1491585"/>
          </a:xfrm>
          <a:prstGeom prst="rect">
            <a:avLst/>
          </a:prstGeom>
        </p:spPr>
      </p:pic>
    </p:spTree>
    <p:extLst>
      <p:ext uri="{BB962C8B-B14F-4D97-AF65-F5344CB8AC3E}">
        <p14:creationId xmlns:p14="http://schemas.microsoft.com/office/powerpoint/2010/main" val="3630188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1754791" y="260883"/>
            <a:ext cx="8873586" cy="681282"/>
          </a:xfrm>
        </p:spPr>
        <p:txBody>
          <a:bodyPr>
            <a:normAutofit/>
          </a:bodyPr>
          <a:lstStyle/>
          <a:p>
            <a:r>
              <a:rPr lang="en-US" sz="4000" dirty="0">
                <a:ea typeface="+mj-lt"/>
                <a:cs typeface="+mj-lt"/>
              </a:rPr>
              <a:t>TASK</a:t>
            </a:r>
          </a:p>
        </p:txBody>
      </p:sp>
      <p:pic>
        <p:nvPicPr>
          <p:cNvPr id="2" name="Content Placeholder 1" descr="A blue background with black text&#10;&#10;Description automatically generated">
            <a:extLst>
              <a:ext uri="{FF2B5EF4-FFF2-40B4-BE49-F238E27FC236}">
                <a16:creationId xmlns:a16="http://schemas.microsoft.com/office/drawing/2014/main" id="{CBAEDF8F-138B-A23C-2DBB-71E66A042822}"/>
              </a:ext>
            </a:extLst>
          </p:cNvPr>
          <p:cNvPicPr>
            <a:picLocks noGrp="1" noChangeAspect="1"/>
          </p:cNvPicPr>
          <p:nvPr>
            <p:ph idx="1"/>
          </p:nvPr>
        </p:nvPicPr>
        <p:blipFill>
          <a:blip r:embed="rId2"/>
          <a:stretch>
            <a:fillRect/>
          </a:stretch>
        </p:blipFill>
        <p:spPr>
          <a:xfrm>
            <a:off x="2614407" y="3613392"/>
            <a:ext cx="6667500" cy="2390775"/>
          </a:xfrm>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
        <p:nvSpPr>
          <p:cNvPr id="5" name="TextBox 4">
            <a:extLst>
              <a:ext uri="{FF2B5EF4-FFF2-40B4-BE49-F238E27FC236}">
                <a16:creationId xmlns:a16="http://schemas.microsoft.com/office/drawing/2014/main" id="{FC899BB2-2B9D-651E-908A-7131F5B3160B}"/>
              </a:ext>
            </a:extLst>
          </p:cNvPr>
          <p:cNvSpPr txBox="1"/>
          <p:nvPr/>
        </p:nvSpPr>
        <p:spPr>
          <a:xfrm>
            <a:off x="293792" y="1203049"/>
            <a:ext cx="10964213"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Jack and Jill Smith have just retired and want to build a small, basic cabin in the Blue Mountains of Vermont. They have hired Daryl Hannah as the general contractor for the project. She has assembled a team of three workers to complete the project: Tom, Dick, and Harry. Daryl has negotiated a cost-plus contract with the Smiths whereby she will receive 15 percent beyond the cost of labor and materials. Before they sign the contract the Smiths want an estimate of how much the project is likely to cost and how long it will take. Daryl has estimated that the cost for materials, permits, etc., will total $40,000. She wants to determine labor costs as well as how long the project will take. This is one of several projects Daryl is managing, and other than occasionally helping out, her role is strictly limited to supervising. She has devised the following master plan and assignments. Note that Dick is the only skilled plumber in the group, while Harry is the only skilled electrician. Tom is a general carpenter and can assist them with their work. Dick and Harry each get paid $300 a day, while Tom gets paid $200 per day. Daryl has negotiated a 10 percent management reserve to deal with unexpected problems. Unused funds will be returned to the Smiths.</a:t>
            </a:r>
          </a:p>
        </p:txBody>
      </p:sp>
      <p:sp>
        <p:nvSpPr>
          <p:cNvPr id="4" name="Freeform: Shape 3">
            <a:extLst>
              <a:ext uri="{FF2B5EF4-FFF2-40B4-BE49-F238E27FC236}">
                <a16:creationId xmlns:a16="http://schemas.microsoft.com/office/drawing/2014/main" id="{AB3DECBA-FD8D-ACE4-73B8-26B1476CD8D1}"/>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10;&#10;Description automatically generated">
            <a:extLst>
              <a:ext uri="{FF2B5EF4-FFF2-40B4-BE49-F238E27FC236}">
                <a16:creationId xmlns:a16="http://schemas.microsoft.com/office/drawing/2014/main" id="{E0E4E968-73B0-0389-88CD-2478E6E67F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7" name="Freeform: Shape 6">
            <a:extLst>
              <a:ext uri="{FF2B5EF4-FFF2-40B4-BE49-F238E27FC236}">
                <a16:creationId xmlns:a16="http://schemas.microsoft.com/office/drawing/2014/main" id="{1E429241-AFE7-DC12-6A21-C1B95B5B7595}"/>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859279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65922" y="1027610"/>
            <a:ext cx="10365388" cy="507111"/>
          </a:xfrm>
        </p:spPr>
        <p:txBody>
          <a:bodyPr vert="horz" lIns="91440" tIns="45720" rIns="91440" bIns="45720" rtlCol="0" anchor="b">
            <a:noAutofit/>
          </a:bodyPr>
          <a:lstStyle/>
          <a:p>
            <a:r>
              <a:rPr lang="en-US" sz="2800" b="1" dirty="0"/>
              <a:t>Manage Workload With </a:t>
            </a:r>
            <a:r>
              <a:rPr lang="en-US" sz="2800" b="1" dirty="0" err="1"/>
              <a:t>ProjectManager</a:t>
            </a:r>
            <a:endParaRPr lang="en-US" sz="2800" dirty="0" err="1"/>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0599" y="1710721"/>
            <a:ext cx="10220416" cy="4827774"/>
          </a:xfrm>
        </p:spPr>
        <p:txBody>
          <a:bodyPr vert="horz" lIns="91440" tIns="45720" rIns="91440" bIns="45720" rtlCol="0" anchor="t">
            <a:normAutofit/>
          </a:bodyPr>
          <a:lstStyle/>
          <a:p>
            <a:r>
              <a:rPr lang="en-US" sz="1700" dirty="0">
                <a:solidFill>
                  <a:srgbClr val="101423"/>
                </a:solidFill>
              </a:rPr>
              <a:t>1. Map Out Your Workload Plan</a:t>
            </a:r>
            <a:endParaRPr lang="en-US" dirty="0"/>
          </a:p>
          <a:p>
            <a:r>
              <a:rPr lang="en-US" sz="1400" dirty="0">
                <a:solidFill>
                  <a:srgbClr val="101423"/>
                </a:solidFill>
                <a:ea typeface="+mn-lt"/>
                <a:cs typeface="+mn-lt"/>
              </a:rPr>
              <a:t>With </a:t>
            </a:r>
            <a:r>
              <a:rPr lang="en-US" sz="1400" dirty="0" err="1">
                <a:solidFill>
                  <a:srgbClr val="101423"/>
                </a:solidFill>
                <a:ea typeface="+mn-lt"/>
                <a:cs typeface="+mn-lt"/>
              </a:rPr>
              <a:t>ProjectManager</a:t>
            </a:r>
            <a:r>
              <a:rPr lang="en-US" sz="1400" dirty="0">
                <a:solidFill>
                  <a:srgbClr val="101423"/>
                </a:solidFill>
                <a:ea typeface="+mn-lt"/>
                <a:cs typeface="+mn-lt"/>
              </a:rPr>
              <a:t>, you can use multiple planning tools to balance the workload across your team and map out their work schedule. With our Gantt charts, </a:t>
            </a:r>
            <a:r>
              <a:rPr lang="en-US" sz="1400" dirty="0">
                <a:solidFill>
                  <a:srgbClr val="00ADB2"/>
                </a:solidFill>
                <a:ea typeface="+mn-lt"/>
                <a:cs typeface="+mn-lt"/>
                <a:hlinkClick r:id="rId2"/>
              </a:rPr>
              <a:t>kanban boards</a:t>
            </a:r>
            <a:r>
              <a:rPr lang="en-US" sz="1400" dirty="0">
                <a:solidFill>
                  <a:srgbClr val="101423"/>
                </a:solidFill>
                <a:ea typeface="+mn-lt"/>
                <a:cs typeface="+mn-lt"/>
              </a:rPr>
              <a:t>, project calendars and workload charts you can map out your tasks in phases and assign them to team members. The assignee’s name appears next to the task so you can view who is working on what.</a:t>
            </a:r>
            <a:endParaRPr lang="en-US" dirty="0"/>
          </a:p>
          <a:p>
            <a:r>
              <a:rPr lang="en-US" sz="1700" dirty="0">
                <a:solidFill>
                  <a:srgbClr val="101423"/>
                </a:solidFill>
              </a:rPr>
              <a:t>2. Create Workload Schedules</a:t>
            </a:r>
            <a:endParaRPr lang="en-US" dirty="0"/>
          </a:p>
          <a:p>
            <a:r>
              <a:rPr lang="en-US" sz="1400" dirty="0">
                <a:solidFill>
                  <a:srgbClr val="101423"/>
                </a:solidFill>
                <a:ea typeface="+mn-lt"/>
                <a:cs typeface="+mn-lt"/>
              </a:rPr>
              <a:t>You can use the </a:t>
            </a:r>
            <a:r>
              <a:rPr lang="en-US" sz="1400" dirty="0">
                <a:solidFill>
                  <a:srgbClr val="00ADB2"/>
                </a:solidFill>
                <a:ea typeface="+mn-lt"/>
                <a:cs typeface="+mn-lt"/>
                <a:hlinkClick r:id="rId3"/>
              </a:rPr>
              <a:t>online Gantt chart</a:t>
            </a:r>
            <a:r>
              <a:rPr lang="en-US" sz="1400" dirty="0">
                <a:solidFill>
                  <a:srgbClr val="101423"/>
                </a:solidFill>
                <a:ea typeface="+mn-lt"/>
                <a:cs typeface="+mn-lt"/>
              </a:rPr>
              <a:t> to create detailed workload schedules that let you assign work to team members by simply dragging and dropping tasks on the timeline. Since it’s an online Gantt chart, all data updates in real time so the entire team sees their new tasks in an instant. Simply click on a task and assign it to certain team members. You can add a number of team members or simply yourself if needed. Team members are even organized by department so you can quickly identify the best person for the job.</a:t>
            </a:r>
            <a:endParaRPr lang="en-US" dirty="0"/>
          </a:p>
          <a:p>
            <a:r>
              <a:rPr lang="en-US" sz="1700" dirty="0">
                <a:solidFill>
                  <a:srgbClr val="101423"/>
                </a:solidFill>
              </a:rPr>
              <a:t>3. Monitor Workload Capacity</a:t>
            </a:r>
            <a:endParaRPr lang="en-US" dirty="0"/>
          </a:p>
          <a:p>
            <a:r>
              <a:rPr lang="en-US" sz="1400" dirty="0" err="1">
                <a:solidFill>
                  <a:srgbClr val="101423"/>
                </a:solidFill>
                <a:ea typeface="+mn-lt"/>
                <a:cs typeface="+mn-lt"/>
              </a:rPr>
              <a:t>ProjectManager’s</a:t>
            </a:r>
            <a:r>
              <a:rPr lang="en-US" sz="1400" dirty="0">
                <a:solidFill>
                  <a:srgbClr val="101423"/>
                </a:solidFill>
                <a:ea typeface="+mn-lt"/>
                <a:cs typeface="+mn-lt"/>
              </a:rPr>
              <a:t> workload chart lets you see the number of assigned work hours to each team member to monitor your team’s performance and control heavy workloads. The box is green if the team member has a good number of hours; it’s orange if they are over or under-assigned. In the same view, you can click the box and instantly reassign tasks to adjust the workload. </a:t>
            </a:r>
            <a:endParaRPr lang="en-US" dirty="0"/>
          </a:p>
          <a:p>
            <a:endParaRPr lang="en-US" sz="1800" dirty="0">
              <a:cs typeface="Calibri"/>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
        <p:nvSpPr>
          <p:cNvPr id="2" name="Freeform: Shape 1">
            <a:extLst>
              <a:ext uri="{FF2B5EF4-FFF2-40B4-BE49-F238E27FC236}">
                <a16:creationId xmlns:a16="http://schemas.microsoft.com/office/drawing/2014/main" id="{EF16C7A4-7F68-714A-9F9C-FAAA17345B74}"/>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CA043FBD-0822-E8C2-07AB-B2E20FC05EF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5A78444A-50CA-6174-BF45-E28B52D9490F}"/>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668732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0599" y="1710721"/>
            <a:ext cx="10220416" cy="4827774"/>
          </a:xfrm>
        </p:spPr>
        <p:txBody>
          <a:bodyPr vert="horz" lIns="91440" tIns="45720" rIns="91440" bIns="45720" rtlCol="0" anchor="t">
            <a:normAutofit/>
          </a:bodyPr>
          <a:lstStyle/>
          <a:p>
            <a:r>
              <a:rPr lang="en-US" sz="1700" dirty="0">
                <a:solidFill>
                  <a:srgbClr val="101423"/>
                </a:solidFill>
              </a:rPr>
              <a:t>4. Track Workload Costs With Timesheets and Reports</a:t>
            </a:r>
            <a:endParaRPr lang="en-US" dirty="0"/>
          </a:p>
          <a:p>
            <a:r>
              <a:rPr lang="en-US" sz="1400" dirty="0">
                <a:solidFill>
                  <a:srgbClr val="101423"/>
                </a:solidFill>
                <a:ea typeface="+mn-lt"/>
                <a:cs typeface="+mn-lt"/>
              </a:rPr>
              <a:t>Use </a:t>
            </a:r>
            <a:r>
              <a:rPr lang="en-US" sz="1400" dirty="0" err="1">
                <a:solidFill>
                  <a:srgbClr val="101423"/>
                </a:solidFill>
                <a:ea typeface="+mn-lt"/>
                <a:cs typeface="+mn-lt"/>
              </a:rPr>
              <a:t>ProjectManager’s</a:t>
            </a:r>
            <a:r>
              <a:rPr lang="en-US" sz="1400" dirty="0">
                <a:solidFill>
                  <a:srgbClr val="101423"/>
                </a:solidFill>
                <a:ea typeface="+mn-lt"/>
                <a:cs typeface="+mn-lt"/>
              </a:rPr>
              <a:t> timesheets to keep track of labor costs as you assign work to your team. They sync automatically whenever you make changes to your workload plan from the Gantt chart, kanban boards and other task management tools. </a:t>
            </a:r>
            <a:endParaRPr lang="en-US" dirty="0"/>
          </a:p>
          <a:p>
            <a:r>
              <a:rPr lang="en-US" sz="1700" dirty="0">
                <a:solidFill>
                  <a:srgbClr val="101423"/>
                </a:solidFill>
              </a:rPr>
              <a:t>5. Communicate With Team Members</a:t>
            </a:r>
            <a:endParaRPr lang="en-US" dirty="0"/>
          </a:p>
          <a:p>
            <a:r>
              <a:rPr lang="en-US" sz="1400" dirty="0">
                <a:solidFill>
                  <a:srgbClr val="101423"/>
                </a:solidFill>
                <a:ea typeface="+mn-lt"/>
                <a:cs typeface="+mn-lt"/>
              </a:rPr>
              <a:t>If you’re going to change an assignment in your workload management system, don’t forget to speak to the people involved first. You can explain that you’re reallocating resources to balance the work and that it isn’t a reflection of their performance. In fact, as a result of your workload planning, they may end up with a better work schedule. Communicating with your team is key to success, so you’ll also need effective </a:t>
            </a:r>
            <a:r>
              <a:rPr lang="en-US" sz="1400" dirty="0">
                <a:solidFill>
                  <a:srgbClr val="00ADB2"/>
                </a:solidFill>
                <a:ea typeface="+mn-lt"/>
                <a:cs typeface="+mn-lt"/>
                <a:hlinkClick r:id="rId2"/>
              </a:rPr>
              <a:t>team collaboration tools</a:t>
            </a:r>
            <a:r>
              <a:rPr lang="en-US" sz="1400" dirty="0">
                <a:solidFill>
                  <a:srgbClr val="101423"/>
                </a:solidFill>
                <a:ea typeface="+mn-lt"/>
                <a:cs typeface="+mn-lt"/>
              </a:rPr>
              <a:t>. Talk to them about upcoming holidays and include those in your workload planning so you don’t assign them tasks while they’re away.</a:t>
            </a:r>
            <a:endParaRPr lang="en-US" dirty="0"/>
          </a:p>
          <a:p>
            <a:endParaRPr lang="en-US" sz="1800" dirty="0">
              <a:cs typeface="Calibri"/>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
        <p:nvSpPr>
          <p:cNvPr id="2" name="Freeform: Shape 1">
            <a:extLst>
              <a:ext uri="{FF2B5EF4-FFF2-40B4-BE49-F238E27FC236}">
                <a16:creationId xmlns:a16="http://schemas.microsoft.com/office/drawing/2014/main" id="{9D0E012E-4642-EF7F-18AC-24B9F98CD2E8}"/>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D921CDEB-7FC1-770E-2F89-71FDD84D163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072D669D-C24E-C9A4-3F2D-85B56938F5BE}"/>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923547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65922" y="355146"/>
            <a:ext cx="8873586" cy="1179576"/>
          </a:xfrm>
        </p:spPr>
        <p:txBody>
          <a:bodyPr>
            <a:normAutofit/>
          </a:bodyPr>
          <a:lstStyle/>
          <a:p>
            <a:r>
              <a:rPr lang="en-US" sz="4000" dirty="0">
                <a:ea typeface="+mj-lt"/>
                <a:cs typeface="+mj-lt"/>
              </a:rPr>
              <a:t>Key challenges </a:t>
            </a:r>
            <a:endParaRPr lang="en-US" dirty="0">
              <a:ea typeface="+mj-lt"/>
              <a:cs typeface="+mj-lt"/>
            </a:endParaRP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0599" y="1710721"/>
            <a:ext cx="10220416" cy="4827774"/>
          </a:xfrm>
        </p:spPr>
        <p:txBody>
          <a:bodyPr vert="horz" lIns="91440" tIns="45720" rIns="91440" bIns="45720" rtlCol="0" anchor="t">
            <a:normAutofit/>
          </a:bodyPr>
          <a:lstStyle/>
          <a:p>
            <a:r>
              <a:rPr lang="en-US" sz="1400" dirty="0">
                <a:ea typeface="+mn-lt"/>
                <a:cs typeface="+mn-lt"/>
              </a:rPr>
              <a:t>Key challenges associated with resource management that you might face and that software can address include:</a:t>
            </a:r>
            <a:endParaRPr lang="en-US" dirty="0"/>
          </a:p>
          <a:p>
            <a:pPr marL="285750" indent="-285750">
              <a:buFont typeface="Arial"/>
              <a:buChar char="•"/>
            </a:pPr>
            <a:r>
              <a:rPr lang="en-US" sz="1400" dirty="0">
                <a:ea typeface="+mn-lt"/>
                <a:cs typeface="+mn-lt"/>
              </a:rPr>
              <a:t>Managing and prioritizing project work requests and setting appropriate expectations with key stakeholders</a:t>
            </a:r>
            <a:endParaRPr lang="en-US" dirty="0"/>
          </a:p>
          <a:p>
            <a:pPr marL="285750" indent="-285750">
              <a:buFont typeface="Arial"/>
              <a:buChar char="•"/>
            </a:pPr>
            <a:r>
              <a:rPr lang="en-US" sz="1400" dirty="0">
                <a:ea typeface="+mn-lt"/>
                <a:cs typeface="+mn-lt"/>
              </a:rPr>
              <a:t>Managing resource capacity versus demand for that capacity and understanding who is available to take on new work and when</a:t>
            </a:r>
            <a:endParaRPr lang="en-US" dirty="0"/>
          </a:p>
          <a:p>
            <a:pPr marL="285750" indent="-285750">
              <a:buFont typeface="Arial"/>
              <a:buChar char="•"/>
            </a:pPr>
            <a:r>
              <a:rPr lang="en-US" sz="1400" dirty="0">
                <a:ea typeface="+mn-lt"/>
                <a:cs typeface="+mn-lt"/>
              </a:rPr>
              <a:t>Understanding what roles and / or skill sets are needed, either internally or through new hires, in order to fulfill stakeholder commitments</a:t>
            </a:r>
            <a:endParaRPr lang="en-US" dirty="0"/>
          </a:p>
          <a:p>
            <a:pPr marL="285750" indent="-285750">
              <a:buFont typeface="Arial"/>
              <a:buChar char="•"/>
            </a:pPr>
            <a:r>
              <a:rPr lang="en-US" sz="1400" dirty="0">
                <a:ea typeface="+mn-lt"/>
                <a:cs typeface="+mn-lt"/>
              </a:rPr>
              <a:t>Ensuring that available resources are working on the highest priority projects that are best aligned with the strategic goals of the organization</a:t>
            </a:r>
            <a:endParaRPr lang="en-US" dirty="0"/>
          </a:p>
          <a:p>
            <a:pPr marL="285750" indent="-285750">
              <a:buFont typeface="Arial"/>
              <a:buChar char="•"/>
            </a:pPr>
            <a:r>
              <a:rPr lang="en-US" sz="1400" dirty="0">
                <a:ea typeface="+mn-lt"/>
                <a:cs typeface="+mn-lt"/>
              </a:rPr>
              <a:t>Optimizing scheduling for when the appropriate resources are available to work on projects</a:t>
            </a:r>
            <a:endParaRPr lang="en-US" dirty="0"/>
          </a:p>
          <a:p>
            <a:endParaRPr lang="en-US" sz="1800" dirty="0">
              <a:cs typeface="Calibri"/>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
        <p:nvSpPr>
          <p:cNvPr id="2" name="Freeform: Shape 1">
            <a:extLst>
              <a:ext uri="{FF2B5EF4-FFF2-40B4-BE49-F238E27FC236}">
                <a16:creationId xmlns:a16="http://schemas.microsoft.com/office/drawing/2014/main" id="{4CD6F0AB-D3D1-07A7-34B7-0DFAD7D1DE56}"/>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413E3131-9FA7-8DE2-7EE6-5B2A4FBB147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1F89ECC8-07FE-7B59-F7A8-92628B2E7AA4}"/>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873762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79456" y="187085"/>
            <a:ext cx="8873586" cy="733533"/>
          </a:xfrm>
        </p:spPr>
        <p:txBody>
          <a:bodyPr vert="horz" lIns="91440" tIns="45720" rIns="91440" bIns="45720" rtlCol="0" anchor="b">
            <a:noAutofit/>
          </a:bodyPr>
          <a:lstStyle/>
          <a:p>
            <a:r>
              <a:rPr lang="en-US" sz="2800" dirty="0"/>
              <a:t>Case study: Facing multiple challenges</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79456" y="1107704"/>
            <a:ext cx="9588247" cy="4827774"/>
          </a:xfrm>
        </p:spPr>
        <p:txBody>
          <a:bodyPr vert="horz" lIns="91440" tIns="45720" rIns="91440" bIns="45720" rtlCol="0" anchor="t">
            <a:normAutofit fontScale="85000" lnSpcReduction="10000"/>
          </a:bodyPr>
          <a:lstStyle/>
          <a:p>
            <a:pPr algn="just"/>
            <a:r>
              <a:rPr lang="en-US" sz="1400" dirty="0">
                <a:ea typeface="+mn-lt"/>
                <a:cs typeface="+mn-lt"/>
              </a:rPr>
              <a:t>A company that sells children’s apparel worldwide through a multiple-channel business model made it a strategic and operational priority to revamp its IT project and resource management efforts to continue business growth.</a:t>
            </a:r>
            <a:endParaRPr lang="en-US" dirty="0"/>
          </a:p>
          <a:p>
            <a:pPr algn="just"/>
            <a:r>
              <a:rPr lang="en-US" sz="1400" dirty="0">
                <a:ea typeface="+mn-lt"/>
                <a:cs typeface="+mn-lt"/>
              </a:rPr>
              <a:t>IT had multiple project lists maintained separately by various business units, with no governance in how to select or create projects or tracking of project costs or resource requirements. This made regulatory compliance virtually impossible.</a:t>
            </a:r>
            <a:endParaRPr lang="en-US" dirty="0"/>
          </a:p>
          <a:p>
            <a:pPr algn="just"/>
            <a:r>
              <a:rPr lang="en-US" sz="1400" dirty="0">
                <a:ea typeface="+mn-lt"/>
                <a:cs typeface="+mn-lt"/>
              </a:rPr>
              <a:t>Managers and IT resources had no way to identify which projects were the most valuable for the company. This created associated resource management issues; since IT staff was being expensed on software projects that depreciated over multiple years, there was a mismatch of project costs, and auditors were concerned about improper annual expenses.</a:t>
            </a:r>
            <a:endParaRPr lang="en-US" dirty="0"/>
          </a:p>
          <a:p>
            <a:pPr algn="just"/>
            <a:r>
              <a:rPr lang="en-US" sz="1400" dirty="0">
                <a:ea typeface="+mn-lt"/>
                <a:cs typeface="+mn-lt"/>
              </a:rPr>
              <a:t>Furthermore, each workgroup within the company had a different set of “run the business activities,” creating more than 100 different activity types. There was no way to determine how IT personnel were actually spending their time.</a:t>
            </a:r>
            <a:endParaRPr lang="en-US" dirty="0"/>
          </a:p>
          <a:p>
            <a:pPr algn="just"/>
            <a:r>
              <a:rPr lang="en-US" sz="1400" dirty="0">
                <a:ea typeface="+mn-lt"/>
                <a:cs typeface="+mn-lt"/>
              </a:rPr>
              <a:t>In addition, several groups were involved in almost every project with minimal coordination between projects. It was impossible to forecast resource capacity issues, and this created constant resource conflict issues.</a:t>
            </a:r>
            <a:endParaRPr lang="en-US" dirty="0"/>
          </a:p>
          <a:p>
            <a:pPr algn="just"/>
            <a:r>
              <a:rPr lang="en-US" sz="1400" dirty="0">
                <a:ea typeface="+mn-lt"/>
                <a:cs typeface="+mn-lt"/>
              </a:rPr>
              <a:t>The organization deployed a resource management solution to address its multiple challenges and support business growth. The solution provides a simple workflow and project structure that was missing, and the company can now define project tiers to establish priorities.</a:t>
            </a:r>
            <a:endParaRPr lang="en-US" dirty="0"/>
          </a:p>
          <a:p>
            <a:pPr algn="just"/>
            <a:r>
              <a:rPr lang="en-US" sz="1400" dirty="0">
                <a:ea typeface="+mn-lt"/>
                <a:cs typeface="+mn-lt"/>
              </a:rPr>
              <a:t>The use of comprehensive time tracking enforces standard rate roles for all project members, based on salary ranges. All IT project members are allocated to projects and tasks, all managers and users are trained on new activities, and new reports are created for managers and activities.</a:t>
            </a:r>
            <a:endParaRPr lang="en-US" dirty="0"/>
          </a:p>
          <a:p>
            <a:pPr algn="just"/>
            <a:r>
              <a:rPr lang="en-US" sz="2100" i="1" dirty="0">
                <a:solidFill>
                  <a:srgbClr val="B60001"/>
                </a:solidFill>
                <a:ea typeface="+mn-lt"/>
                <a:cs typeface="+mn-lt"/>
              </a:rPr>
              <a:t>Due to improved processes and planning, the company has seen more than $2 million in capital savings and $2.6 million in expense savings.</a:t>
            </a:r>
            <a:endParaRPr lang="en-US" dirty="0"/>
          </a:p>
          <a:p>
            <a:pPr algn="just"/>
            <a:r>
              <a:rPr lang="en-US" sz="1400" dirty="0">
                <a:ea typeface="+mn-lt"/>
                <a:cs typeface="+mn-lt"/>
              </a:rPr>
              <a:t>Resource management enabled the company to improve the prioritization of work and resources with a six- to 12-month view of resource planning activities.</a:t>
            </a:r>
            <a:endParaRPr lang="en-US" dirty="0"/>
          </a:p>
          <a:p>
            <a:pPr algn="just"/>
            <a:endParaRPr lang="en-US" sz="1800" dirty="0">
              <a:cs typeface="Calibri"/>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
        <p:nvSpPr>
          <p:cNvPr id="2" name="Freeform: Shape 1">
            <a:extLst>
              <a:ext uri="{FF2B5EF4-FFF2-40B4-BE49-F238E27FC236}">
                <a16:creationId xmlns:a16="http://schemas.microsoft.com/office/drawing/2014/main" id="{8AC41908-39F3-3361-5A1A-8A6445CD3FD3}"/>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A8AF43E9-59CD-D85E-2367-DB6E496009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A8D9518D-FD1F-7DBA-8C82-52E3618AF886}"/>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989434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65922" y="355146"/>
            <a:ext cx="8873586" cy="1179576"/>
          </a:xfrm>
        </p:spPr>
        <p:txBody>
          <a:bodyPr vert="horz" lIns="91440" tIns="45720" rIns="91440" bIns="45720" rtlCol="0" anchor="b">
            <a:noAutofit/>
          </a:bodyPr>
          <a:lstStyle/>
          <a:p>
            <a:r>
              <a:rPr lang="en-US" sz="2800" dirty="0"/>
              <a:t>Case study: Lacking visibility into resources</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583754" y="1603397"/>
            <a:ext cx="10596049" cy="4827774"/>
          </a:xfrm>
        </p:spPr>
        <p:txBody>
          <a:bodyPr vert="horz" lIns="91440" tIns="45720" rIns="91440" bIns="45720" rtlCol="0" anchor="t">
            <a:normAutofit/>
          </a:bodyPr>
          <a:lstStyle/>
          <a:p>
            <a:pPr algn="just"/>
            <a:r>
              <a:rPr lang="en-US" sz="1400" dirty="0">
                <a:ea typeface="+mn-lt"/>
                <a:cs typeface="+mn-lt"/>
              </a:rPr>
              <a:t>A health insurance provider lacked an integrated view of demand and capacity and found it difficult to prioritize and communicate pipeline demand without restraining resources. The company wanted to improve the resource management, </a:t>
            </a:r>
            <a:r>
              <a:rPr lang="en-US" sz="1400" dirty="0">
                <a:solidFill>
                  <a:srgbClr val="4A7082"/>
                </a:solidFill>
                <a:ea typeface="+mn-lt"/>
                <a:cs typeface="+mn-lt"/>
                <a:hlinkClick r:id="rId2"/>
              </a:rPr>
              <a:t>work management</a:t>
            </a:r>
            <a:r>
              <a:rPr lang="en-US" sz="1400" dirty="0">
                <a:ea typeface="+mn-lt"/>
                <a:cs typeface="+mn-lt"/>
              </a:rPr>
              <a:t>, investment planning, and reporting.</a:t>
            </a:r>
            <a:endParaRPr lang="en-US" dirty="0"/>
          </a:p>
          <a:p>
            <a:pPr algn="just"/>
            <a:r>
              <a:rPr lang="en-US" sz="1400" dirty="0">
                <a:ea typeface="+mn-lt"/>
                <a:cs typeface="+mn-lt"/>
              </a:rPr>
              <a:t>Governance was important, as was being able to forecast demand and capacity for accurate investment planning. With a half dozen internal delivery partners, the firm needed to look at how to best broaden its view to understand supply, demand, capacity, and systems.</a:t>
            </a:r>
            <a:endParaRPr lang="en-US" dirty="0"/>
          </a:p>
          <a:p>
            <a:pPr algn="just"/>
            <a:r>
              <a:rPr lang="en-US" sz="1400" dirty="0">
                <a:ea typeface="+mn-lt"/>
                <a:cs typeface="+mn-lt"/>
              </a:rPr>
              <a:t>The company deployed resource management software to balance demand from multiple sources and assign work to resources to ensure that they can complete the most valuable projects.</a:t>
            </a:r>
            <a:endParaRPr lang="en-US" dirty="0"/>
          </a:p>
          <a:p>
            <a:pPr algn="just"/>
            <a:r>
              <a:rPr lang="en-US" sz="1400" dirty="0">
                <a:ea typeface="+mn-lt"/>
                <a:cs typeface="+mn-lt"/>
              </a:rPr>
              <a:t>With the solution, the company can make the best use of its resources and focus on projects that align best with its strategic plan. The insurance firm now focuses on optimizing resource capacity, ensuring resources are tackling the right mix of work at the right time.</a:t>
            </a:r>
            <a:endParaRPr lang="en-US" dirty="0"/>
          </a:p>
          <a:p>
            <a:pPr algn="just"/>
            <a:r>
              <a:rPr lang="en-US" sz="1400" dirty="0">
                <a:ea typeface="+mn-lt"/>
                <a:cs typeface="+mn-lt"/>
              </a:rPr>
              <a:t>Previously, the company struggled with data in various spreadsheets. Resource management was nearly impossible in static documentation that was always seemingly out-of-date or incorrect. Using integrated investment and capacity planning capabilities, the company is confident that it can strategically staff teams to maximize value and productivity. It is distributing staff and resources based on project prioritization.</a:t>
            </a:r>
            <a:endParaRPr lang="en-US" dirty="0"/>
          </a:p>
          <a:p>
            <a:pPr algn="just"/>
            <a:r>
              <a:rPr lang="en-US" sz="1400" dirty="0">
                <a:ea typeface="+mn-lt"/>
                <a:cs typeface="+mn-lt"/>
              </a:rPr>
              <a:t>Granular reports give resource managers actual and forecast detail by portfolio and project and staffed / unstaffed work information so that they can identify resource gaps. Status detail at every level provides managers with the data they need to ensure capacity can meet demand now and 18 months in the future.</a:t>
            </a:r>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15</a:t>
            </a:fld>
            <a:endParaRPr lang="en-US" dirty="0"/>
          </a:p>
        </p:txBody>
      </p:sp>
      <p:sp>
        <p:nvSpPr>
          <p:cNvPr id="2" name="Freeform: Shape 1">
            <a:extLst>
              <a:ext uri="{FF2B5EF4-FFF2-40B4-BE49-F238E27FC236}">
                <a16:creationId xmlns:a16="http://schemas.microsoft.com/office/drawing/2014/main" id="{87FDCBC7-5781-777A-CD8D-E500524B4C22}"/>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8C8037D5-7E73-0560-2414-C0C88BC508B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E6FCD43A-8967-4995-8CB3-61816546ACB8}"/>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813525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583754" y="1603397"/>
            <a:ext cx="10596049" cy="4827774"/>
          </a:xfrm>
        </p:spPr>
        <p:txBody>
          <a:bodyPr vert="horz" lIns="91440" tIns="45720" rIns="91440" bIns="45720" rtlCol="0" anchor="t">
            <a:normAutofit/>
          </a:bodyPr>
          <a:lstStyle/>
          <a:p>
            <a:pPr algn="just"/>
            <a:r>
              <a:rPr lang="en-US" sz="1400">
                <a:ea typeface="+mn-lt"/>
                <a:cs typeface="+mn-lt"/>
              </a:rPr>
              <a:t>Using their configuration of resource management software, the firm can forecast demand 12 to 24 months ahead and use that information to allocate resources weekly. It is better defining roles, with more detail to provide greater insight into capacity and demand. Among the key benefits:</a:t>
            </a:r>
            <a:endParaRPr lang="en-US"/>
          </a:p>
          <a:p>
            <a:pPr marL="285750" indent="-285750" algn="just">
              <a:buFont typeface="Arial"/>
              <a:buChar char="•"/>
            </a:pPr>
            <a:r>
              <a:rPr lang="en-US" sz="1400">
                <a:ea typeface="+mn-lt"/>
                <a:cs typeface="+mn-lt"/>
              </a:rPr>
              <a:t>Optimized resources by focusing staff on efficiency and value</a:t>
            </a:r>
            <a:endParaRPr lang="en-US"/>
          </a:p>
          <a:p>
            <a:pPr marL="285750" indent="-285750" algn="just">
              <a:buFont typeface="Arial"/>
              <a:buChar char="•"/>
            </a:pPr>
            <a:r>
              <a:rPr lang="en-US" sz="1400">
                <a:ea typeface="+mn-lt"/>
                <a:cs typeface="+mn-lt"/>
              </a:rPr>
              <a:t>Prioritized work that aligns to roadmaps for better visibility</a:t>
            </a:r>
            <a:endParaRPr lang="en-US"/>
          </a:p>
          <a:p>
            <a:pPr marL="285750" indent="-285750" algn="just">
              <a:buFont typeface="Arial"/>
              <a:buChar char="•"/>
            </a:pPr>
            <a:r>
              <a:rPr lang="en-US" sz="1400">
                <a:ea typeface="+mn-lt"/>
                <a:cs typeface="+mn-lt"/>
              </a:rPr>
              <a:t>Maximized portfolio and staff productivity with the use of investment planning</a:t>
            </a:r>
            <a:endParaRPr lang="en-US"/>
          </a:p>
          <a:p>
            <a:pPr marL="285750" indent="-285750" algn="just">
              <a:buFont typeface="Arial"/>
              <a:buChar char="•"/>
            </a:pPr>
            <a:r>
              <a:rPr lang="en-US" sz="1400">
                <a:ea typeface="+mn-lt"/>
                <a:cs typeface="+mn-lt"/>
              </a:rPr>
              <a:t>Integrated plans to measure capacity and demand</a:t>
            </a:r>
            <a:endParaRPr lang="en-US"/>
          </a:p>
          <a:p>
            <a:pPr marL="285750" indent="-285750" algn="just">
              <a:buFont typeface="Arial"/>
              <a:buChar char="•"/>
            </a:pPr>
            <a:r>
              <a:rPr lang="en-US" sz="1400">
                <a:ea typeface="+mn-lt"/>
                <a:cs typeface="+mn-lt"/>
              </a:rPr>
              <a:t>Prioritized demand by capacity and role</a:t>
            </a:r>
            <a:endParaRPr lang="en-US"/>
          </a:p>
          <a:p>
            <a:pPr algn="just"/>
            <a:endParaRPr lang="en-US" sz="1400" dirty="0">
              <a:cs typeface="Calibri"/>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16</a:t>
            </a:fld>
            <a:endParaRPr lang="en-US" dirty="0"/>
          </a:p>
        </p:txBody>
      </p:sp>
      <p:sp>
        <p:nvSpPr>
          <p:cNvPr id="2" name="Freeform: Shape 1">
            <a:extLst>
              <a:ext uri="{FF2B5EF4-FFF2-40B4-BE49-F238E27FC236}">
                <a16:creationId xmlns:a16="http://schemas.microsoft.com/office/drawing/2014/main" id="{4AD9186F-8041-015D-E2B7-D17E3C2D3228}"/>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0560C488-751A-CD30-9391-C7A62CB46A9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B72CE957-0D33-C86A-98D5-D9EE0D63537B}"/>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985645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803738" y="1536970"/>
            <a:ext cx="10918091" cy="5048656"/>
          </a:xfrm>
          <a:prstGeom prst="round2Same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6" name="Rectangle: Top Corners Rounded 15">
            <a:extLst>
              <a:ext uri="{FF2B5EF4-FFF2-40B4-BE49-F238E27FC236}">
                <a16:creationId xmlns:a16="http://schemas.microsoft.com/office/drawing/2014/main" id="{615E790F-8A3F-41F5-A373-3C261A2FA4D2}"/>
              </a:ext>
            </a:extLst>
          </p:cNvPr>
          <p:cNvSpPr/>
          <p:nvPr/>
        </p:nvSpPr>
        <p:spPr>
          <a:xfrm>
            <a:off x="617589" y="1536970"/>
            <a:ext cx="1244873" cy="5048656"/>
          </a:xfrm>
          <a:prstGeom prst="round2SameRect">
            <a:avLst/>
          </a:prstGeom>
          <a:ln w="0" cap="sq">
            <a:solidFill>
              <a:schemeClr val="accent4">
                <a:alpha val="97000"/>
              </a:schemeClr>
            </a:solidFill>
            <a:round/>
          </a:ln>
          <a:effectLst>
            <a:softEdge rad="0"/>
          </a:effectLst>
          <a:scene3d>
            <a:camera prst="orthographicFront"/>
            <a:lightRig rig="threePt" dir="t"/>
          </a:scene3d>
          <a:sp3d prstMaterial="matte">
            <a:bevelT w="615950" h="469900" prst="coolSlant"/>
          </a:sp3d>
        </p:spPr>
        <p:style>
          <a:lnRef idx="2">
            <a:schemeClr val="accent1">
              <a:shade val="50000"/>
            </a:schemeClr>
          </a:lnRef>
          <a:fillRef idx="1">
            <a:schemeClr val="accent1"/>
          </a:fillRef>
          <a:effectRef idx="0">
            <a:schemeClr val="accent1"/>
          </a:effectRef>
          <a:fontRef idx="minor">
            <a:schemeClr val="lt1"/>
          </a:fontRef>
        </p:style>
        <p:txBody>
          <a:bodyPr vert="wordArtVertRtl" wrap="square" tIns="144000" bIns="75600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800" b="1" i="1" u="none" strike="noStrike" kern="1200" cap="none" spc="0" normalizeH="0" baseline="0" noProof="0" dirty="0">
                <a:ln>
                  <a:noFill/>
                </a:ln>
                <a:solidFill>
                  <a:prstClr val="white"/>
                </a:solidFill>
                <a:effectLst/>
                <a:uLnTx/>
                <a:uFillTx/>
                <a:latin typeface="Calibri" panose="020F0502020204030204"/>
                <a:ea typeface="+mn-ea"/>
                <a:cs typeface="+mn-cs"/>
              </a:rPr>
              <a:t>SUMMARY </a:t>
            </a:r>
          </a:p>
        </p:txBody>
      </p:sp>
      <p:sp>
        <p:nvSpPr>
          <p:cNvPr id="3" name="TextBox 2">
            <a:extLst>
              <a:ext uri="{FF2B5EF4-FFF2-40B4-BE49-F238E27FC236}">
                <a16:creationId xmlns:a16="http://schemas.microsoft.com/office/drawing/2014/main" id="{FE616FE4-C203-B4AD-BB00-540D4A056760}"/>
              </a:ext>
            </a:extLst>
          </p:cNvPr>
          <p:cNvSpPr txBox="1"/>
          <p:nvPr/>
        </p:nvSpPr>
        <p:spPr>
          <a:xfrm>
            <a:off x="2165684" y="2550695"/>
            <a:ext cx="9047748" cy="1200329"/>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ea typeface="+mn-lt"/>
                <a:cs typeface="+mn-lt"/>
              </a:rPr>
              <a:t>Resource Allocation and Workload Balancing.</a:t>
            </a:r>
          </a:p>
          <a:p>
            <a:pPr marL="285750" indent="-285750" algn="just">
              <a:buFont typeface="Arial" panose="020B0604020202020204" pitchFamily="34" charset="0"/>
              <a:buChar char="•"/>
            </a:pPr>
            <a:r>
              <a:rPr lang="en-US" sz="1800" dirty="0">
                <a:ea typeface="+mn-lt"/>
                <a:cs typeface="+mn-lt"/>
              </a:rPr>
              <a:t>Using graphical tools to allocate resources effectively.</a:t>
            </a:r>
          </a:p>
          <a:p>
            <a:pPr marL="285750" indent="-285750" algn="just">
              <a:buFont typeface="Arial" panose="020B0604020202020204" pitchFamily="34" charset="0"/>
              <a:buChar char="•"/>
            </a:pPr>
            <a:r>
              <a:rPr lang="en-US" sz="1800" dirty="0">
                <a:ea typeface="+mn-lt"/>
                <a:cs typeface="+mn-lt"/>
              </a:rPr>
              <a:t>Balancing workloads to avoid overloading team members</a:t>
            </a:r>
            <a:r>
              <a:rPr lang="en-US" sz="1800" b="0" i="0" dirty="0">
                <a:effectLst/>
                <a:ea typeface="+mn-lt"/>
                <a:cs typeface="+mn-lt"/>
              </a:rPr>
              <a: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458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358335" y="1912494"/>
            <a:ext cx="10796188" cy="4441413"/>
          </a:xfrm>
          <a:prstGeom prst="round2Same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useBgFill="1">
        <p:nvSpPr>
          <p:cNvPr id="7" name="Rectangle: Top Corners Rounded 6">
            <a:extLst>
              <a:ext uri="{FF2B5EF4-FFF2-40B4-BE49-F238E27FC236}">
                <a16:creationId xmlns:a16="http://schemas.microsoft.com/office/drawing/2014/main" id="{F0B6AB45-A336-45DD-A1A8-E437867F8849}"/>
              </a:ext>
            </a:extLst>
          </p:cNvPr>
          <p:cNvSpPr/>
          <p:nvPr/>
        </p:nvSpPr>
        <p:spPr>
          <a:xfrm>
            <a:off x="858982" y="712656"/>
            <a:ext cx="7398327" cy="1033018"/>
          </a:xfrm>
          <a:prstGeom prst="round2SameRect">
            <a:avLst/>
          </a:prstGeom>
          <a:ln w="0" cap="sq">
            <a:solidFill>
              <a:schemeClr val="accent4">
                <a:alpha val="95000"/>
              </a:schemeClr>
            </a:solidFill>
            <a:round/>
          </a:ln>
          <a:effectLst>
            <a:softEdge rad="0"/>
          </a:effectLst>
          <a:scene3d>
            <a:camera prst="orthographicFront"/>
            <a:lightRig rig="threePt" dir="t"/>
          </a:scene3d>
          <a:sp3d prstMaterial="matte">
            <a:bevelT w="615950" h="469900" prst="coolSlant"/>
          </a:sp3d>
        </p:spPr>
        <p:style>
          <a:lnRef idx="2">
            <a:schemeClr val="accent1">
              <a:shade val="50000"/>
            </a:schemeClr>
          </a:lnRef>
          <a:fillRef idx="1">
            <a:schemeClr val="accent1"/>
          </a:fillRef>
          <a:effectRef idx="0">
            <a:schemeClr val="accent1"/>
          </a:effectRef>
          <a:fontRef idx="minor">
            <a:schemeClr val="lt1"/>
          </a:fontRef>
        </p:style>
        <p:txBody>
          <a:bodyPr vert="wordArtVert" wrap="square" lIns="36000" tIns="396000" rIns="108000" bIns="72000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000" b="1" i="1" u="none" strike="noStrike" kern="1200" cap="none" spc="0" normalizeH="0" baseline="0" noProof="0" dirty="0">
                <a:ln>
                  <a:noFill/>
                </a:ln>
                <a:solidFill>
                  <a:prstClr val="white"/>
                </a:solidFill>
                <a:effectLst/>
                <a:uLnTx/>
                <a:uFillTx/>
                <a:latin typeface="Algerian" panose="04020705040A02060702" pitchFamily="82" charset="0"/>
                <a:ea typeface="+mn-ea"/>
                <a:cs typeface="+mn-cs"/>
              </a:rPr>
              <a:t>References</a:t>
            </a:r>
            <a:r>
              <a:rPr kumimoji="0" lang="en-CA" sz="3200" b="1" i="1"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 name="TextBox 2">
            <a:extLst>
              <a:ext uri="{FF2B5EF4-FFF2-40B4-BE49-F238E27FC236}">
                <a16:creationId xmlns:a16="http://schemas.microsoft.com/office/drawing/2014/main" id="{ED738555-1945-479E-9CD8-E056211478A1}"/>
              </a:ext>
            </a:extLst>
          </p:cNvPr>
          <p:cNvSpPr txBox="1"/>
          <p:nvPr/>
        </p:nvSpPr>
        <p:spPr>
          <a:xfrm>
            <a:off x="858982" y="3234088"/>
            <a:ext cx="9047748" cy="120032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https://www.projectmanager.com/blog/quick-guide-resource-management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https://www.saviom.com/blog/project-resource-management-an-ultimate-guide-on-how-to-master-it/</a:t>
            </a:r>
            <a:r>
              <a:rPr lang="en-US">
                <a:solidFill>
                  <a:prstClr val="black"/>
                </a:solidFill>
                <a:latin typeface="Calibri" panose="020F0502020204030204"/>
              </a:rPr>
              <a:t>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887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803738" y="1536970"/>
            <a:ext cx="10918091" cy="5048656"/>
          </a:xfrm>
          <a:prstGeom prst="round2Same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Top Corners Rounded 15">
            <a:extLst>
              <a:ext uri="{FF2B5EF4-FFF2-40B4-BE49-F238E27FC236}">
                <a16:creationId xmlns:a16="http://schemas.microsoft.com/office/drawing/2014/main" id="{615E790F-8A3F-41F5-A373-3C261A2FA4D2}"/>
              </a:ext>
            </a:extLst>
          </p:cNvPr>
          <p:cNvSpPr/>
          <p:nvPr/>
        </p:nvSpPr>
        <p:spPr>
          <a:xfrm>
            <a:off x="581475" y="1536970"/>
            <a:ext cx="1314000" cy="5048656"/>
          </a:xfrm>
          <a:prstGeom prst="round2SameRect">
            <a:avLst/>
          </a:prstGeom>
          <a:ln w="0" cap="sq">
            <a:solidFill>
              <a:schemeClr val="accent4">
                <a:alpha val="97000"/>
              </a:schemeClr>
            </a:solidFill>
            <a:round/>
          </a:ln>
          <a:effectLst>
            <a:softEdge rad="0"/>
          </a:effectLst>
          <a:scene3d>
            <a:camera prst="orthographicFront"/>
            <a:lightRig rig="threePt" dir="t"/>
          </a:scene3d>
          <a:sp3d prstMaterial="matte">
            <a:bevelT w="615950" h="469900" prst="coolSlant"/>
          </a:sp3d>
        </p:spPr>
        <p:style>
          <a:lnRef idx="2">
            <a:schemeClr val="accent1">
              <a:shade val="50000"/>
            </a:schemeClr>
          </a:lnRef>
          <a:fillRef idx="1">
            <a:schemeClr val="accent1"/>
          </a:fillRef>
          <a:effectRef idx="0">
            <a:schemeClr val="accent1"/>
          </a:effectRef>
          <a:fontRef idx="minor">
            <a:schemeClr val="lt1"/>
          </a:fontRef>
        </p:style>
        <p:txBody>
          <a:bodyPr vert="wordArtVert" wrap="square" lIns="72000" tIns="144000" bIns="75600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1" u="none" strike="noStrike" kern="1200" cap="none" spc="0" normalizeH="0" baseline="0" noProof="0" dirty="0">
                <a:ln>
                  <a:noFill/>
                </a:ln>
                <a:solidFill>
                  <a:prstClr val="white"/>
                </a:solidFill>
                <a:effectLst/>
                <a:uLnTx/>
                <a:uFillTx/>
                <a:latin typeface="Calibri" panose="020F0502020204030204"/>
                <a:ea typeface="+mn-ea"/>
                <a:cs typeface="+mn-cs"/>
              </a:rPr>
              <a:t>NEXT</a:t>
            </a:r>
          </a:p>
        </p:txBody>
      </p:sp>
      <p:pic>
        <p:nvPicPr>
          <p:cNvPr id="3" name="Picture 2">
            <a:extLst>
              <a:ext uri="{FF2B5EF4-FFF2-40B4-BE49-F238E27FC236}">
                <a16:creationId xmlns:a16="http://schemas.microsoft.com/office/drawing/2014/main" id="{13BA55D2-01B6-88D7-0753-DD8B5FF9D90A}"/>
              </a:ext>
            </a:extLst>
          </p:cNvPr>
          <p:cNvPicPr>
            <a:picLocks noChangeAspect="1"/>
          </p:cNvPicPr>
          <p:nvPr/>
        </p:nvPicPr>
        <p:blipFill>
          <a:blip r:embed="rId3"/>
          <a:stretch>
            <a:fillRect/>
          </a:stretch>
        </p:blipFill>
        <p:spPr>
          <a:xfrm>
            <a:off x="2009030" y="2338731"/>
            <a:ext cx="9599244" cy="706221"/>
          </a:xfrm>
          <a:prstGeom prst="rect">
            <a:avLst/>
          </a:prstGeom>
        </p:spPr>
      </p:pic>
      <p:pic>
        <p:nvPicPr>
          <p:cNvPr id="5" name="Picture 4">
            <a:extLst>
              <a:ext uri="{FF2B5EF4-FFF2-40B4-BE49-F238E27FC236}">
                <a16:creationId xmlns:a16="http://schemas.microsoft.com/office/drawing/2014/main" id="{15C7345C-D7A1-3354-3179-D16C8455C340}"/>
              </a:ext>
            </a:extLst>
          </p:cNvPr>
          <p:cNvPicPr>
            <a:picLocks noChangeAspect="1"/>
          </p:cNvPicPr>
          <p:nvPr/>
        </p:nvPicPr>
        <p:blipFill>
          <a:blip r:embed="rId4"/>
          <a:stretch>
            <a:fillRect/>
          </a:stretch>
        </p:blipFill>
        <p:spPr>
          <a:xfrm>
            <a:off x="2009030" y="3044952"/>
            <a:ext cx="9599244" cy="2681002"/>
          </a:xfrm>
          <a:prstGeom prst="rect">
            <a:avLst/>
          </a:prstGeom>
        </p:spPr>
      </p:pic>
    </p:spTree>
    <p:extLst>
      <p:ext uri="{BB962C8B-B14F-4D97-AF65-F5344CB8AC3E}">
        <p14:creationId xmlns:p14="http://schemas.microsoft.com/office/powerpoint/2010/main" val="3646492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803738" y="1536970"/>
            <a:ext cx="10918091" cy="5048656"/>
          </a:xfrm>
          <a:prstGeom prst="round2SameRect">
            <a:avLst>
              <a:gd name="adj1" fmla="val 16667"/>
              <a:gd name="adj2" fmla="val 0"/>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Top Corners Rounded 15">
            <a:extLst>
              <a:ext uri="{FF2B5EF4-FFF2-40B4-BE49-F238E27FC236}">
                <a16:creationId xmlns:a16="http://schemas.microsoft.com/office/drawing/2014/main" id="{615E790F-8A3F-41F5-A373-3C261A2FA4D2}"/>
              </a:ext>
            </a:extLst>
          </p:cNvPr>
          <p:cNvSpPr/>
          <p:nvPr/>
        </p:nvSpPr>
        <p:spPr>
          <a:xfrm>
            <a:off x="400050" y="1457325"/>
            <a:ext cx="1171915" cy="5128301"/>
          </a:xfrm>
          <a:prstGeom prst="round2SameRect">
            <a:avLst/>
          </a:prstGeom>
          <a:ln w="0" cap="sq">
            <a:solidFill>
              <a:schemeClr val="accent4">
                <a:alpha val="97000"/>
              </a:schemeClr>
            </a:solidFill>
            <a:round/>
          </a:ln>
          <a:effectLst>
            <a:softEdge rad="0"/>
          </a:effectLst>
          <a:scene3d>
            <a:camera prst="orthographicFront"/>
            <a:lightRig rig="threePt" dir="t"/>
          </a:scene3d>
          <a:sp3d prstMaterial="matte">
            <a:bevelT w="615950" h="469900" prst="coolSlant"/>
          </a:sp3d>
        </p:spPr>
        <p:style>
          <a:lnRef idx="2">
            <a:schemeClr val="accent1">
              <a:shade val="50000"/>
            </a:schemeClr>
          </a:lnRef>
          <a:fillRef idx="1">
            <a:schemeClr val="accent1"/>
          </a:fillRef>
          <a:effectRef idx="0">
            <a:schemeClr val="accent1"/>
          </a:effectRef>
          <a:fontRef idx="minor">
            <a:schemeClr val="lt1"/>
          </a:fontRef>
        </p:style>
        <p:txBody>
          <a:bodyPr vert="wordArtVertRtl" wrap="square" tIns="144000" bIns="75600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800" b="1" i="1" u="none" strike="noStrike" kern="1200" cap="none" spc="0" normalizeH="0" baseline="0" noProof="0">
                <a:ln>
                  <a:noFill/>
                </a:ln>
                <a:solidFill>
                  <a:prstClr val="white"/>
                </a:solidFill>
                <a:effectLst/>
                <a:uLnTx/>
                <a:uFillTx/>
                <a:latin typeface="Calibri" panose="020F0502020204030204"/>
                <a:ea typeface="+mn-ea"/>
                <a:cs typeface="+mn-cs"/>
              </a:rPr>
              <a:t>AGENDA</a:t>
            </a:r>
          </a:p>
        </p:txBody>
      </p:sp>
      <p:pic>
        <p:nvPicPr>
          <p:cNvPr id="3" name="Picture 2">
            <a:extLst>
              <a:ext uri="{FF2B5EF4-FFF2-40B4-BE49-F238E27FC236}">
                <a16:creationId xmlns:a16="http://schemas.microsoft.com/office/drawing/2014/main" id="{78DCA50E-AA1E-0146-4644-CE6ECFAAD67B}"/>
              </a:ext>
            </a:extLst>
          </p:cNvPr>
          <p:cNvPicPr>
            <a:picLocks noChangeAspect="1"/>
          </p:cNvPicPr>
          <p:nvPr/>
        </p:nvPicPr>
        <p:blipFill>
          <a:blip r:embed="rId3"/>
          <a:stretch>
            <a:fillRect/>
          </a:stretch>
        </p:blipFill>
        <p:spPr>
          <a:xfrm>
            <a:off x="1847275" y="2022596"/>
            <a:ext cx="9599244" cy="706221"/>
          </a:xfrm>
          <a:prstGeom prst="rect">
            <a:avLst/>
          </a:prstGeom>
        </p:spPr>
      </p:pic>
      <p:pic>
        <p:nvPicPr>
          <p:cNvPr id="6" name="Picture 5">
            <a:extLst>
              <a:ext uri="{FF2B5EF4-FFF2-40B4-BE49-F238E27FC236}">
                <a16:creationId xmlns:a16="http://schemas.microsoft.com/office/drawing/2014/main" id="{1E59D6A9-D288-605E-4C71-B43D09CC47DF}"/>
              </a:ext>
            </a:extLst>
          </p:cNvPr>
          <p:cNvPicPr>
            <a:picLocks noChangeAspect="1"/>
          </p:cNvPicPr>
          <p:nvPr/>
        </p:nvPicPr>
        <p:blipFill>
          <a:blip r:embed="rId4"/>
          <a:stretch>
            <a:fillRect/>
          </a:stretch>
        </p:blipFill>
        <p:spPr>
          <a:xfrm>
            <a:off x="1847275" y="2721232"/>
            <a:ext cx="9599244" cy="2680131"/>
          </a:xfrm>
          <a:prstGeom prst="rect">
            <a:avLst/>
          </a:prstGeom>
        </p:spPr>
      </p:pic>
    </p:spTree>
    <p:extLst>
      <p:ext uri="{BB962C8B-B14F-4D97-AF65-F5344CB8AC3E}">
        <p14:creationId xmlns:p14="http://schemas.microsoft.com/office/powerpoint/2010/main" val="1780508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358335" y="1912494"/>
            <a:ext cx="10796188" cy="4441413"/>
          </a:xfrm>
          <a:prstGeom prst="round2Same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Top Corners Rounded 13">
            <a:extLst>
              <a:ext uri="{FF2B5EF4-FFF2-40B4-BE49-F238E27FC236}">
                <a16:creationId xmlns:a16="http://schemas.microsoft.com/office/drawing/2014/main" id="{CFAFCB45-57B5-44A8-8612-D46C2D6D23F4}"/>
              </a:ext>
            </a:extLst>
          </p:cNvPr>
          <p:cNvSpPr/>
          <p:nvPr/>
        </p:nvSpPr>
        <p:spPr>
          <a:xfrm>
            <a:off x="605633" y="2782110"/>
            <a:ext cx="10301591" cy="3112851"/>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00" cap="none" spc="0" normalizeH="0" baseline="0" noProof="0">
                <a:ln>
                  <a:noFill/>
                </a:ln>
                <a:solidFill>
                  <a:prstClr val="white"/>
                </a:solidFill>
                <a:effectLst/>
                <a:uLnTx/>
                <a:uFillTx/>
                <a:latin typeface="Calibri" panose="020F0502020204030204"/>
                <a:ea typeface="+mn-ea"/>
                <a:cs typeface="+mn-cs"/>
              </a:rPr>
              <a:t>Any Questions </a:t>
            </a:r>
            <a:endParaRPr kumimoji="0" lang="en-US" sz="4000" b="1" i="0" u="sng"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3" descr="Question mark with solid fill">
            <a:extLst>
              <a:ext uri="{FF2B5EF4-FFF2-40B4-BE49-F238E27FC236}">
                <a16:creationId xmlns:a16="http://schemas.microsoft.com/office/drawing/2014/main" id="{A35C5817-2EC0-42D2-B63E-8D18418509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3864" y="3570049"/>
            <a:ext cx="1297021" cy="1297021"/>
          </a:xfrm>
          <a:prstGeom prst="rect">
            <a:avLst/>
          </a:prstGeom>
        </p:spPr>
      </p:pic>
    </p:spTree>
    <p:extLst>
      <p:ext uri="{BB962C8B-B14F-4D97-AF65-F5344CB8AC3E}">
        <p14:creationId xmlns:p14="http://schemas.microsoft.com/office/powerpoint/2010/main" val="2229084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diagram of a project&#10;&#10;Description automatically generated">
            <a:extLst>
              <a:ext uri="{FF2B5EF4-FFF2-40B4-BE49-F238E27FC236}">
                <a16:creationId xmlns:a16="http://schemas.microsoft.com/office/drawing/2014/main" id="{3805181A-3DA7-C785-22FB-B3930C27091A}"/>
              </a:ext>
            </a:extLst>
          </p:cNvPr>
          <p:cNvPicPr>
            <a:picLocks noGrp="1" noChangeAspect="1"/>
          </p:cNvPicPr>
          <p:nvPr>
            <p:ph idx="1"/>
          </p:nvPr>
        </p:nvPicPr>
        <p:blipFill>
          <a:blip r:embed="rId2"/>
          <a:stretch>
            <a:fillRect/>
          </a:stretch>
        </p:blipFill>
        <p:spPr>
          <a:xfrm>
            <a:off x="788038" y="873451"/>
            <a:ext cx="10637607" cy="5111097"/>
          </a:xfrm>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
        <p:nvSpPr>
          <p:cNvPr id="4" name="Freeform: Shape 3">
            <a:extLst>
              <a:ext uri="{FF2B5EF4-FFF2-40B4-BE49-F238E27FC236}">
                <a16:creationId xmlns:a16="http://schemas.microsoft.com/office/drawing/2014/main" id="{1BAA185E-6298-26F5-A6CE-7ADF05EBBB72}"/>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A571EB08-1543-54FA-3628-A8FD4F65EDD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D8155154-5F3F-A21A-0013-B9A1E04B131F}"/>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488799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65922" y="1010194"/>
            <a:ext cx="8873586" cy="524528"/>
          </a:xfrm>
        </p:spPr>
        <p:txBody>
          <a:bodyPr>
            <a:normAutofit/>
          </a:bodyPr>
          <a:lstStyle/>
          <a:p>
            <a:r>
              <a:rPr lang="en-US" sz="3000" dirty="0"/>
              <a:t>What Is Resource Management?</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0599" y="1710721"/>
            <a:ext cx="9506475" cy="4827774"/>
          </a:xfrm>
        </p:spPr>
        <p:txBody>
          <a:bodyPr vert="horz" lIns="91440" tIns="45720" rIns="91440" bIns="45720" rtlCol="0" anchor="t">
            <a:normAutofit/>
          </a:bodyPr>
          <a:lstStyle/>
          <a:p>
            <a:r>
              <a:rPr lang="en-US" sz="1800" dirty="0">
                <a:ea typeface="+mn-lt"/>
                <a:cs typeface="+mn-lt"/>
              </a:rPr>
              <a:t>Resource management is the practice of planning, scheduling, and allocating people, money, and technology to a project or program. In essence, it is the process of allocating resources to </a:t>
            </a:r>
            <a:r>
              <a:rPr lang="en-US" sz="1800" dirty="0">
                <a:ea typeface="+mn-lt"/>
                <a:cs typeface="+mn-lt"/>
                <a:hlinkClick r:id="rId2"/>
              </a:rPr>
              <a:t>achieve the greatest organizational value</a:t>
            </a:r>
            <a:r>
              <a:rPr lang="en-US" sz="1800" dirty="0">
                <a:ea typeface="+mn-lt"/>
                <a:cs typeface="+mn-lt"/>
              </a:rPr>
              <a:t>. Good resource management results in the right resources being available at the right time for the right work.</a:t>
            </a:r>
          </a:p>
          <a:p>
            <a:endParaRPr lang="en-US" sz="1800" dirty="0">
              <a:ea typeface="+mn-lt"/>
              <a:cs typeface="+mn-lt"/>
            </a:endParaRPr>
          </a:p>
          <a:p>
            <a:r>
              <a:rPr lang="en-US" sz="1800" dirty="0">
                <a:ea typeface="+mn-lt"/>
                <a:cs typeface="+mn-lt"/>
              </a:rPr>
              <a:t>Regardless of work methodology, leaders seeking to practice effective resource management must balance demand with capacity while also understanding the needs of the business to prioritize, plan, and schedule work with the right teams, people, and skill sets.</a:t>
            </a:r>
            <a:endParaRPr lang="en-US" dirty="0">
              <a:ea typeface="+mn-lt"/>
              <a:cs typeface="+mn-lt"/>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
        <p:nvSpPr>
          <p:cNvPr id="2" name="Freeform: Shape 1">
            <a:extLst>
              <a:ext uri="{FF2B5EF4-FFF2-40B4-BE49-F238E27FC236}">
                <a16:creationId xmlns:a16="http://schemas.microsoft.com/office/drawing/2014/main" id="{B5277023-F861-CEFC-D810-D958F8027099}"/>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61A49F04-4099-E47F-2D69-4D1CED4E5A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491C652A-A1FB-4750-530E-35A94DFEFA3E}"/>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87584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65922" y="355146"/>
            <a:ext cx="8873586" cy="1179576"/>
          </a:xfrm>
        </p:spPr>
        <p:txBody>
          <a:bodyPr>
            <a:normAutofit/>
          </a:bodyPr>
          <a:lstStyle/>
          <a:p>
            <a:r>
              <a:rPr lang="en-US" sz="3000" dirty="0"/>
              <a:t>Why Is Resource Management Important?</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0599" y="1710721"/>
            <a:ext cx="10220416" cy="4827774"/>
          </a:xfrm>
        </p:spPr>
        <p:txBody>
          <a:bodyPr vert="horz" lIns="91440" tIns="45720" rIns="91440" bIns="45720" rtlCol="0" anchor="t">
            <a:normAutofit/>
          </a:bodyPr>
          <a:lstStyle/>
          <a:p>
            <a:pPr marL="285750" indent="-285750">
              <a:buFont typeface="Arial"/>
              <a:buChar char="•"/>
            </a:pPr>
            <a:r>
              <a:rPr lang="en-US" dirty="0">
                <a:ea typeface="+mn-lt"/>
                <a:cs typeface="+mn-lt"/>
              </a:rPr>
              <a:t>Planning and scheduling – Understanding what resources are available and when</a:t>
            </a:r>
            <a:endParaRPr lang="en-US" sz="3200" dirty="0"/>
          </a:p>
          <a:p>
            <a:pPr marL="285750" indent="-285750">
              <a:buFont typeface="Arial"/>
              <a:buChar char="•"/>
            </a:pPr>
            <a:r>
              <a:rPr lang="en-US" dirty="0">
                <a:ea typeface="+mn-lt"/>
                <a:cs typeface="+mn-lt"/>
              </a:rPr>
              <a:t>Available and required skills – Assessing the skills of each person and whether additional skills (or people) need to be added</a:t>
            </a:r>
            <a:endParaRPr lang="en-US" sz="3200" dirty="0"/>
          </a:p>
          <a:p>
            <a:pPr marL="285750" indent="-285750">
              <a:buFont typeface="Arial"/>
              <a:buChar char="•"/>
            </a:pPr>
            <a:r>
              <a:rPr lang="en-US" dirty="0">
                <a:ea typeface="+mn-lt"/>
                <a:cs typeface="+mn-lt"/>
              </a:rPr>
              <a:t>Resource utilization – Knowing where people are already committed and if those allocations are appropriate</a:t>
            </a:r>
            <a:endParaRPr lang="en-US" sz="3200" dirty="0"/>
          </a:p>
          <a:p>
            <a:pPr marL="285750" indent="-285750">
              <a:buFont typeface="Arial"/>
              <a:buChar char="•"/>
            </a:pPr>
            <a:r>
              <a:rPr lang="en-US" dirty="0">
                <a:ea typeface="+mn-lt"/>
                <a:cs typeface="+mn-lt"/>
              </a:rPr>
              <a:t>Resource capacity – Understanding true capacity to do work, recognizing that not all time can be utilized</a:t>
            </a:r>
            <a:endParaRPr lang="en-US" sz="3200" dirty="0"/>
          </a:p>
          <a:p>
            <a:pPr marL="285750" indent="-285750">
              <a:buFont typeface="Arial"/>
              <a:buChar char="•"/>
            </a:pPr>
            <a:r>
              <a:rPr lang="en-US" dirty="0">
                <a:ea typeface="+mn-lt"/>
                <a:cs typeface="+mn-lt"/>
              </a:rPr>
              <a:t>Resource prioritization and allocation – Identifying those prioritized initiatives that the most attention and possibly specialized skills</a:t>
            </a:r>
            <a:endParaRPr lang="en-US" sz="3200" dirty="0"/>
          </a:p>
          <a:p>
            <a:endParaRPr lang="en-US" sz="2800" dirty="0">
              <a:cs typeface="Calibri"/>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
        <p:nvSpPr>
          <p:cNvPr id="2" name="Freeform: Shape 1">
            <a:extLst>
              <a:ext uri="{FF2B5EF4-FFF2-40B4-BE49-F238E27FC236}">
                <a16:creationId xmlns:a16="http://schemas.microsoft.com/office/drawing/2014/main" id="{717CAA88-37D8-295B-3A5D-D3ED9410A6B3}"/>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51E78541-DA1A-0871-FEAB-A648F934515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4AA815B8-BEB1-9826-FB56-17E22E32E2F6}"/>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837791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65922" y="355146"/>
            <a:ext cx="8873586" cy="1179576"/>
          </a:xfrm>
        </p:spPr>
        <p:txBody>
          <a:bodyPr>
            <a:normAutofit/>
          </a:bodyPr>
          <a:lstStyle/>
          <a:p>
            <a:r>
              <a:rPr lang="en-US" sz="4000" b="1" dirty="0">
                <a:ea typeface="+mj-lt"/>
                <a:cs typeface="+mj-lt"/>
              </a:rPr>
              <a:t>Viewing Resource Allocations</a:t>
            </a:r>
            <a:endParaRPr lang="en-US" dirty="0">
              <a:ea typeface="+mj-lt"/>
              <a:cs typeface="+mj-lt"/>
            </a:endParaRP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0599" y="1710721"/>
            <a:ext cx="10220416" cy="4827774"/>
          </a:xfrm>
        </p:spPr>
        <p:txBody>
          <a:bodyPr vert="horz" lIns="91440" tIns="45720" rIns="91440" bIns="45720" rtlCol="0" anchor="t">
            <a:normAutofit/>
          </a:bodyPr>
          <a:lstStyle/>
          <a:p>
            <a:endParaRPr lang="en-US" b="1" dirty="0">
              <a:cs typeface="Calibri"/>
            </a:endParaRPr>
          </a:p>
          <a:p>
            <a:r>
              <a:rPr lang="en-US" sz="1800" dirty="0">
                <a:ea typeface="+mn-lt"/>
                <a:cs typeface="+mn-lt"/>
              </a:rPr>
              <a:t>First, let’s turn to how team members can view their work and resource allocation.</a:t>
            </a:r>
            <a:endParaRPr lang="en-US" dirty="0">
              <a:ea typeface="+mn-lt"/>
              <a:cs typeface="+mn-lt"/>
            </a:endParaRPr>
          </a:p>
          <a:p>
            <a:r>
              <a:rPr lang="en-US" sz="1800" dirty="0">
                <a:ea typeface="+mn-lt"/>
                <a:cs typeface="+mn-lt"/>
              </a:rPr>
              <a:t>As a team member, you can login to Project Insight and hover on the My Insight menu option and click Home Screen.</a:t>
            </a:r>
            <a:endParaRPr lang="en-US" dirty="0">
              <a:ea typeface="+mn-lt"/>
              <a:cs typeface="+mn-lt"/>
            </a:endParaRPr>
          </a:p>
          <a:p>
            <a:r>
              <a:rPr lang="en-US" sz="1800" dirty="0">
                <a:ea typeface="+mn-lt"/>
                <a:cs typeface="+mn-lt"/>
              </a:rPr>
              <a:t>The Home Screen is a very popular form that a lot of team members use.</a:t>
            </a:r>
            <a:endParaRPr lang="en-US" dirty="0">
              <a:ea typeface="+mn-lt"/>
              <a:cs typeface="+mn-lt"/>
            </a:endParaRPr>
          </a:p>
          <a:p>
            <a:r>
              <a:rPr lang="en-US" sz="1800" dirty="0">
                <a:ea typeface="+mn-lt"/>
                <a:cs typeface="+mn-lt"/>
              </a:rPr>
              <a:t>Right from this form, you can see how many tasks you are assigned to, how many issues, to dos, approvals and so on.</a:t>
            </a:r>
            <a:endParaRPr lang="en-US" dirty="0">
              <a:ea typeface="+mn-lt"/>
              <a:cs typeface="+mn-lt"/>
            </a:endParaRPr>
          </a:p>
          <a:p>
            <a:r>
              <a:rPr lang="en-US" sz="1800" dirty="0">
                <a:ea typeface="+mn-lt"/>
                <a:cs typeface="+mn-lt"/>
              </a:rPr>
              <a:t>Click on Work List to see a consolidated list of everything assigned to you, including tasks, issues, to dos and more.</a:t>
            </a:r>
            <a:endParaRPr lang="en-US" dirty="0">
              <a:ea typeface="+mn-lt"/>
              <a:cs typeface="+mn-lt"/>
            </a:endParaRPr>
          </a:p>
          <a:p>
            <a:r>
              <a:rPr lang="en-US" sz="1800" dirty="0">
                <a:ea typeface="+mn-lt"/>
                <a:cs typeface="+mn-lt"/>
              </a:rPr>
              <a:t>That is one way to see all your work. It is also a best practice for each team member to be aware of your work assignments but also your allocation.</a:t>
            </a:r>
            <a:endParaRPr lang="en-US" dirty="0">
              <a:ea typeface="+mn-lt"/>
              <a:cs typeface="+mn-lt"/>
            </a:endParaRPr>
          </a:p>
          <a:p>
            <a:endParaRPr lang="en-US" sz="1800" dirty="0">
              <a:cs typeface="Calibri"/>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
        <p:nvSpPr>
          <p:cNvPr id="2" name="Freeform: Shape 1">
            <a:extLst>
              <a:ext uri="{FF2B5EF4-FFF2-40B4-BE49-F238E27FC236}">
                <a16:creationId xmlns:a16="http://schemas.microsoft.com/office/drawing/2014/main" id="{7FF2AD4B-CE09-18A3-DC54-C89A3DC38F1F}"/>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C2C84ADA-AE53-F238-329E-33E467415A7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04969752-0079-A33F-ABB3-4B08852365A3}"/>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976633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9993CBA-C223-0C73-0108-0EA7D5323B80}"/>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2">
            <a:extLst>
              <a:ext uri="{FF2B5EF4-FFF2-40B4-BE49-F238E27FC236}">
                <a16:creationId xmlns:a16="http://schemas.microsoft.com/office/drawing/2014/main" id="{28A82269-2EDA-142C-A791-A48A58FEFE10}"/>
              </a:ext>
            </a:extLst>
          </p:cNvPr>
          <p:cNvSpPr>
            <a:spLocks noGrp="1"/>
          </p:cNvSpPr>
          <p:nvPr>
            <p:ph type="title"/>
          </p:nvPr>
        </p:nvSpPr>
        <p:spPr>
          <a:xfrm>
            <a:off x="161682" y="1117310"/>
            <a:ext cx="6190488" cy="981456"/>
          </a:xfrm>
        </p:spPr>
        <p:txBody>
          <a:bodyPr>
            <a:normAutofit/>
          </a:bodyPr>
          <a:lstStyle/>
          <a:p>
            <a:r>
              <a:rPr lang="en-US" sz="3600" dirty="0">
                <a:ea typeface="+mj-lt"/>
                <a:cs typeface="+mj-lt"/>
              </a:rPr>
              <a:t>Time-constrained project</a:t>
            </a:r>
            <a:endParaRPr lang="en-US" sz="3600" dirty="0"/>
          </a:p>
        </p:txBody>
      </p:sp>
      <p:pic>
        <p:nvPicPr>
          <p:cNvPr id="11" name="Content Placeholder 10" descr="A screenshot of a graph&#10;&#10;Description automatically generated">
            <a:extLst>
              <a:ext uri="{FF2B5EF4-FFF2-40B4-BE49-F238E27FC236}">
                <a16:creationId xmlns:a16="http://schemas.microsoft.com/office/drawing/2014/main" id="{36735660-2B9A-F9E7-08E5-CFAAF7820060}"/>
              </a:ext>
            </a:extLst>
          </p:cNvPr>
          <p:cNvPicPr>
            <a:picLocks noGrp="1" noChangeAspect="1"/>
          </p:cNvPicPr>
          <p:nvPr>
            <p:ph idx="1"/>
          </p:nvPr>
        </p:nvPicPr>
        <p:blipFill>
          <a:blip r:embed="rId2"/>
          <a:stretch>
            <a:fillRect/>
          </a:stretch>
        </p:blipFill>
        <p:spPr>
          <a:xfrm>
            <a:off x="6091526" y="1245695"/>
            <a:ext cx="5769675" cy="4784315"/>
          </a:xfrm>
        </p:spPr>
      </p:pic>
      <p:sp>
        <p:nvSpPr>
          <p:cNvPr id="5" name="Date Placeholder 4">
            <a:extLst>
              <a:ext uri="{FF2B5EF4-FFF2-40B4-BE49-F238E27FC236}">
                <a16:creationId xmlns:a16="http://schemas.microsoft.com/office/drawing/2014/main" id="{7C69D840-1040-11BB-0F6A-DDDF6A92058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FDDE99D1-34D5-D681-9FFB-C28EA8AB5294}"/>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0956BE90-EEBC-952B-3F04-F092C1E1F38F}"/>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
        <p:nvSpPr>
          <p:cNvPr id="12" name="TextBox 11">
            <a:extLst>
              <a:ext uri="{FF2B5EF4-FFF2-40B4-BE49-F238E27FC236}">
                <a16:creationId xmlns:a16="http://schemas.microsoft.com/office/drawing/2014/main" id="{9D59F47B-4228-CEDB-EE10-21700BA24CCA}"/>
              </a:ext>
            </a:extLst>
          </p:cNvPr>
          <p:cNvSpPr txBox="1"/>
          <p:nvPr/>
        </p:nvSpPr>
        <p:spPr>
          <a:xfrm>
            <a:off x="409977" y="2427667"/>
            <a:ext cx="5490692"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t>For the purpose of demonstration, the Botanical Garden project uses only one resource (backhoes); all backhoes are interchangeable. The top bar chart shows the activities on a timescale. The dependencies are shown with the vertical connecting arrows. The horizontal arrows following activities represent activity slack (for example, irrigation requires six days to complete and has six days of slack). The number of backhoes needed for each task is shown in the shaded activity duration block (rectangle). After the land has been scarified and the plan laid out, work can begin on the walkways, irrigation, and fencing and retaining walls simultaneously. The middle chart shows the resource profile for the backhoes. For periods 4 through 10, four backhoes are needed</a:t>
            </a:r>
          </a:p>
        </p:txBody>
      </p:sp>
      <p:sp>
        <p:nvSpPr>
          <p:cNvPr id="2" name="Freeform: Shape 1">
            <a:extLst>
              <a:ext uri="{FF2B5EF4-FFF2-40B4-BE49-F238E27FC236}">
                <a16:creationId xmlns:a16="http://schemas.microsoft.com/office/drawing/2014/main" id="{117AB8A8-4927-F7F2-44F5-AF68997B3DDE}"/>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9BF741C2-B7CC-739A-790C-E0ED22AD61D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Tree>
    <p:extLst>
      <p:ext uri="{BB962C8B-B14F-4D97-AF65-F5344CB8AC3E}">
        <p14:creationId xmlns:p14="http://schemas.microsoft.com/office/powerpoint/2010/main" val="1629969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213374" y="1055565"/>
            <a:ext cx="10150740" cy="655156"/>
          </a:xfrm>
        </p:spPr>
        <p:txBody>
          <a:bodyPr vert="horz" lIns="91440" tIns="45720" rIns="91440" bIns="45720" rtlCol="0" anchor="b">
            <a:noAutofit/>
          </a:bodyPr>
          <a:lstStyle/>
          <a:p>
            <a:r>
              <a:rPr lang="en-US" b="1" dirty="0"/>
              <a:t>What Is Workload Management?</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326177" y="1710721"/>
            <a:ext cx="11422443" cy="3888890"/>
          </a:xfrm>
        </p:spPr>
        <p:txBody>
          <a:bodyPr vert="horz" lIns="91440" tIns="45720" rIns="91440" bIns="45720" rtlCol="0" anchor="t">
            <a:normAutofit fontScale="85000" lnSpcReduction="10000"/>
          </a:bodyPr>
          <a:lstStyle/>
          <a:p>
            <a:pPr algn="just"/>
            <a:r>
              <a:rPr lang="en-US" sz="2400" dirty="0">
                <a:solidFill>
                  <a:srgbClr val="000000"/>
                </a:solidFill>
                <a:ea typeface="+mn-lt"/>
                <a:cs typeface="+mn-lt"/>
              </a:rPr>
              <a:t>Workload management is the process of assigning tasks to keep individuals and teams working at maximum efficiency. The workload management process involves planning, scheduling, distributing and monitoring workload to ensure teams achieve their goals while making sure work is evenly distributed among team members.</a:t>
            </a:r>
          </a:p>
          <a:p>
            <a:pPr algn="just"/>
            <a:r>
              <a:rPr lang="en-US" dirty="0">
                <a:solidFill>
                  <a:srgbClr val="000000"/>
                </a:solidFill>
              </a:rPr>
              <a:t>Workload Distribution &amp; Scheduling</a:t>
            </a:r>
            <a:endParaRPr lang="en-US" sz="2800" dirty="0">
              <a:solidFill>
                <a:srgbClr val="000000"/>
              </a:solidFill>
            </a:endParaRPr>
          </a:p>
          <a:p>
            <a:pPr algn="just"/>
            <a:r>
              <a:rPr lang="en-US" sz="1800" dirty="0">
                <a:solidFill>
                  <a:srgbClr val="000000"/>
                </a:solidFill>
                <a:ea typeface="+mn-lt"/>
                <a:cs typeface="+mn-lt"/>
              </a:rPr>
              <a:t>Once you’ve determined what your team’s workload will look like in the future, it’s important to use </a:t>
            </a:r>
            <a:r>
              <a:rPr lang="en-US" sz="1800" dirty="0">
                <a:solidFill>
                  <a:srgbClr val="000000"/>
                </a:solidFill>
                <a:ea typeface="+mn-lt"/>
                <a:cs typeface="+mn-lt"/>
                <a:hlinkClick r:id="rId2">
                  <a:extLst>
                    <a:ext uri="{A12FA001-AC4F-418D-AE19-62706E023703}">
                      <ahyp:hlinkClr xmlns:ahyp="http://schemas.microsoft.com/office/drawing/2018/hyperlinkcolor" val="tx"/>
                    </a:ext>
                  </a:extLst>
                </a:hlinkClick>
              </a:rPr>
              <a:t>project management tools</a:t>
            </a:r>
            <a:r>
              <a:rPr lang="en-US" sz="1800" dirty="0">
                <a:solidFill>
                  <a:srgbClr val="000000"/>
                </a:solidFill>
                <a:ea typeface="+mn-lt"/>
                <a:cs typeface="+mn-lt"/>
              </a:rPr>
              <a:t> such as Gantt charts, kanban boards or project calendars to assign tasks to your team members depending on their skills and your overall resource availability.</a:t>
            </a:r>
            <a:endParaRPr lang="en-US" sz="2800" dirty="0">
              <a:solidFill>
                <a:srgbClr val="000000"/>
              </a:solidFill>
              <a:ea typeface="+mn-lt"/>
              <a:cs typeface="+mn-lt"/>
            </a:endParaRPr>
          </a:p>
          <a:p>
            <a:pPr algn="just"/>
            <a:r>
              <a:rPr lang="en-US" dirty="0">
                <a:solidFill>
                  <a:srgbClr val="000000"/>
                </a:solidFill>
              </a:rPr>
              <a:t>Workload Monitoring</a:t>
            </a:r>
            <a:endParaRPr lang="en-US" sz="2800" dirty="0">
              <a:solidFill>
                <a:srgbClr val="000000"/>
              </a:solidFill>
            </a:endParaRPr>
          </a:p>
          <a:p>
            <a:pPr algn="just"/>
            <a:r>
              <a:rPr lang="en-US" sz="1800" dirty="0">
                <a:solidFill>
                  <a:srgbClr val="000000"/>
                </a:solidFill>
                <a:ea typeface="+mn-lt"/>
                <a:cs typeface="+mn-lt"/>
              </a:rPr>
              <a:t>Planning and scheduling tasks are as important as keeping track of them to make sure they’ve been completed on time and under budget. To do so, you should use workload management software with features like </a:t>
            </a:r>
            <a:r>
              <a:rPr lang="en-US" sz="1800" dirty="0">
                <a:solidFill>
                  <a:srgbClr val="000000"/>
                </a:solidFill>
                <a:ea typeface="+mn-lt"/>
                <a:cs typeface="+mn-lt"/>
                <a:hlinkClick r:id="rId3">
                  <a:extLst>
                    <a:ext uri="{A12FA001-AC4F-418D-AE19-62706E023703}">
                      <ahyp:hlinkClr xmlns:ahyp="http://schemas.microsoft.com/office/drawing/2018/hyperlinkcolor" val="tx"/>
                    </a:ext>
                  </a:extLst>
                </a:hlinkClick>
              </a:rPr>
              <a:t>dashboards</a:t>
            </a:r>
            <a:r>
              <a:rPr lang="en-US" sz="1800" dirty="0">
                <a:solidFill>
                  <a:srgbClr val="000000"/>
                </a:solidFill>
                <a:ea typeface="+mn-lt"/>
                <a:cs typeface="+mn-lt"/>
              </a:rPr>
              <a:t> and reports. To manage your team’s workload, you’ll need to create a workload plan which entails understanding your resources and the business priorities or tasks to be completed.</a:t>
            </a:r>
            <a:endParaRPr lang="en-US" sz="2800" dirty="0">
              <a:solidFill>
                <a:srgbClr val="000000"/>
              </a:solidFill>
              <a:ea typeface="+mn-lt"/>
              <a:cs typeface="+mn-lt"/>
            </a:endParaRPr>
          </a:p>
          <a:p>
            <a:pPr algn="just"/>
            <a:endParaRPr lang="en-US" sz="2400" dirty="0">
              <a:solidFill>
                <a:srgbClr val="000000"/>
              </a:solidFill>
              <a:ea typeface="+mn-lt"/>
              <a:cs typeface="+mn-lt"/>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
        <p:nvSpPr>
          <p:cNvPr id="2" name="Freeform: Shape 1">
            <a:extLst>
              <a:ext uri="{FF2B5EF4-FFF2-40B4-BE49-F238E27FC236}">
                <a16:creationId xmlns:a16="http://schemas.microsoft.com/office/drawing/2014/main" id="{E63CF250-24CA-8A0E-00A5-3EE52FCC7921}"/>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0E13AE53-ED9A-D2C8-BCE6-2FDE583918B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FEAF41BC-CBF0-EDCF-4A85-09A58A5A2191}"/>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008080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65922" y="355146"/>
            <a:ext cx="8873586" cy="1179576"/>
          </a:xfrm>
        </p:spPr>
        <p:txBody>
          <a:bodyPr>
            <a:normAutofit/>
          </a:bodyPr>
          <a:lstStyle/>
          <a:p>
            <a:r>
              <a:rPr lang="en-US" sz="4000" dirty="0">
                <a:ea typeface="+mj-lt"/>
                <a:cs typeface="+mj-lt"/>
              </a:rPr>
              <a:t>Assessing Resource Allocation </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0599" y="1710721"/>
            <a:ext cx="10220416" cy="3932433"/>
          </a:xfrm>
        </p:spPr>
        <p:txBody>
          <a:bodyPr vert="horz" lIns="91440" tIns="45720" rIns="91440" bIns="45720" rtlCol="0" anchor="t">
            <a:normAutofit fontScale="85000" lnSpcReduction="10000"/>
          </a:bodyPr>
          <a:lstStyle/>
          <a:p>
            <a:r>
              <a:rPr lang="en-US" sz="1800" dirty="0">
                <a:ea typeface="+mn-lt"/>
                <a:cs typeface="+mn-lt"/>
              </a:rPr>
              <a:t>One of the strengths of project management software is the ability to identify and provide options for resolving resource allocation problems. One project manager who uses MS Project shared the following checklist for dealing with resource conflicts after preliminary assignment of resources. </a:t>
            </a:r>
            <a:endParaRPr lang="en-US" dirty="0">
              <a:ea typeface="+mn-lt"/>
              <a:cs typeface="+mn-lt"/>
            </a:endParaRPr>
          </a:p>
          <a:p>
            <a:r>
              <a:rPr lang="en-US" sz="1800" dirty="0">
                <a:ea typeface="+mn-lt"/>
                <a:cs typeface="+mn-lt"/>
              </a:rPr>
              <a:t>1. Assess whether you have overallocation problems. </a:t>
            </a:r>
            <a:endParaRPr lang="en-US" dirty="0">
              <a:ea typeface="+mn-lt"/>
              <a:cs typeface="+mn-lt"/>
            </a:endParaRPr>
          </a:p>
          <a:p>
            <a:r>
              <a:rPr lang="en-US" sz="1800" dirty="0">
                <a:ea typeface="+mn-lt"/>
                <a:cs typeface="+mn-lt"/>
              </a:rPr>
              <a:t>2. Identify where and when conflicts occur by examining the resource usage. </a:t>
            </a:r>
            <a:endParaRPr lang="en-US" dirty="0">
              <a:ea typeface="+mn-lt"/>
              <a:cs typeface="+mn-lt"/>
            </a:endParaRPr>
          </a:p>
          <a:p>
            <a:r>
              <a:rPr lang="en-US" sz="1800" dirty="0">
                <a:ea typeface="+mn-lt"/>
                <a:cs typeface="+mn-lt"/>
              </a:rPr>
              <a:t>3. Resolve the problem by a. Replacing overallocated resources with appropriate resources that are available. Then ask if this solves the problem. If not: b. Use the leveling tool and choose the level within slack option. </a:t>
            </a:r>
            <a:r>
              <a:rPr lang="en-US" sz="1800" dirty="0" err="1">
                <a:ea typeface="+mn-lt"/>
                <a:cs typeface="+mn-lt"/>
              </a:rPr>
              <a:t>i</a:t>
            </a:r>
            <a:r>
              <a:rPr lang="en-US" sz="1800" dirty="0">
                <a:ea typeface="+mn-lt"/>
                <a:cs typeface="+mn-lt"/>
              </a:rPr>
              <a:t>. Does this solve the problem? (Are resources still overallocated?) ii. Check the sensitivity of the network and ask if this is acceptable.</a:t>
            </a:r>
          </a:p>
          <a:p>
            <a:r>
              <a:rPr lang="en-US" sz="1800" dirty="0">
                <a:ea typeface="+mn-lt"/>
                <a:cs typeface="+mn-lt"/>
              </a:rPr>
              <a:t>If not: c. Consider splitting tasks. </a:t>
            </a:r>
            <a:r>
              <a:rPr lang="en-US" sz="1800" dirty="0" err="1">
                <a:ea typeface="+mn-lt"/>
                <a:cs typeface="+mn-lt"/>
              </a:rPr>
              <a:t>i</a:t>
            </a:r>
            <a:r>
              <a:rPr lang="en-US" sz="1800" dirty="0">
                <a:ea typeface="+mn-lt"/>
                <a:cs typeface="+mn-lt"/>
              </a:rPr>
              <a:t>. Make sure to readjust task durations to take into account additional start-up and shutdown time. </a:t>
            </a:r>
            <a:endParaRPr lang="en-US" dirty="0">
              <a:ea typeface="+mn-lt"/>
              <a:cs typeface="+mn-lt"/>
            </a:endParaRPr>
          </a:p>
          <a:p>
            <a:r>
              <a:rPr lang="en-US" sz="1800" dirty="0">
                <a:ea typeface="+mn-lt"/>
                <a:cs typeface="+mn-lt"/>
              </a:rPr>
              <a:t>4. If 3 does not work, then either a. Use level tool default option and ask if you can live with the new completion date. If not: b. Negotiate for additional resources to complete the project. If not possible: c. Consider reducing project scope to meet deadline. While this checklist makes specific references to MS Project, the same steps can be used with most project management software.</a:t>
            </a:r>
            <a:endParaRPr lang="en-US" dirty="0">
              <a:cs typeface="Calibri"/>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
        <p:nvSpPr>
          <p:cNvPr id="2" name="Freeform: Shape 1">
            <a:extLst>
              <a:ext uri="{FF2B5EF4-FFF2-40B4-BE49-F238E27FC236}">
                <a16:creationId xmlns:a16="http://schemas.microsoft.com/office/drawing/2014/main" id="{D905A8C1-A340-B548-F940-7D1FE87E986C}"/>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42619A86-B4F6-457D-0A74-8C35800A90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70602343-950B-F950-424C-1A9E924900BA}"/>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7905070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9542DCC6DFAF40A024F4CEDDC6373F" ma:contentTypeVersion="16" ma:contentTypeDescription="Create a new document." ma:contentTypeScope="" ma:versionID="4a353b157d570d9fc276fc317c98ee4d">
  <xsd:schema xmlns:xsd="http://www.w3.org/2001/XMLSchema" xmlns:xs="http://www.w3.org/2001/XMLSchema" xmlns:p="http://schemas.microsoft.com/office/2006/metadata/properties" xmlns:ns2="fa1ea8b9-a9a0-4b03-817f-345e58a8e405" xmlns:ns3="493cd61a-4840-4d00-bd85-f972c776fc20" targetNamespace="http://schemas.microsoft.com/office/2006/metadata/properties" ma:root="true" ma:fieldsID="402c631db96d24095be0f062a79da553" ns2:_="" ns3:_="">
    <xsd:import namespace="fa1ea8b9-a9a0-4b03-817f-345e58a8e405"/>
    <xsd:import namespace="493cd61a-4840-4d00-bd85-f972c776fc2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_Flow_SignoffStatus" minOccurs="0"/>
                <xsd:element ref="ns3:MediaServiceObjectDetectorVersions" minOccurs="0"/>
                <xsd:element ref="ns3:MediaServiceSearchPropertie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1ea8b9-a9a0-4b03-817f-345e58a8e40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c9a76ac-e40d-4aa7-a838-79cdee9a6c06}" ma:internalName="TaxCatchAll" ma:showField="CatchAllData" ma:web="fa1ea8b9-a9a0-4b03-817f-345e58a8e405">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93cd61a-4840-4d00-bd85-f972c776fc2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5c95d3fb-baf3-48f9-acdd-2801d4749b3d"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_Flow_SignoffStatus" ma:index="20" nillable="true" ma:displayName="Sign-off status" ma:internalName="Sign_x002d_off_x0020_status">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Location" ma:index="23" nillable="true" ma:displayName="Location" ma:descrip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a1ea8b9-a9a0-4b03-817f-345e58a8e405" xsi:nil="true"/>
    <lcf76f155ced4ddcb4097134ff3c332f xmlns="493cd61a-4840-4d00-bd85-f972c776fc20">
      <Terms xmlns="http://schemas.microsoft.com/office/infopath/2007/PartnerControls"/>
    </lcf76f155ced4ddcb4097134ff3c332f>
    <SharedWithUsers xmlns="fa1ea8b9-a9a0-4b03-817f-345e58a8e405">
      <UserInfo>
        <DisplayName/>
        <AccountId xsi:nil="true"/>
        <AccountType/>
      </UserInfo>
    </SharedWithUsers>
    <MediaLengthInSeconds xmlns="493cd61a-4840-4d00-bd85-f972c776fc20" xsi:nil="true"/>
    <_Flow_SignoffStatus xmlns="493cd61a-4840-4d00-bd85-f972c776fc20" xsi:nil="true"/>
  </documentManagement>
</p:properties>
</file>

<file path=customXml/itemProps1.xml><?xml version="1.0" encoding="utf-8"?>
<ds:datastoreItem xmlns:ds="http://schemas.openxmlformats.org/officeDocument/2006/customXml" ds:itemID="{ED5245B5-7D67-4690-BF17-3C9844B806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1ea8b9-a9a0-4b03-817f-345e58a8e405"/>
    <ds:schemaRef ds:uri="493cd61a-4840-4d00-bd85-f972c776fc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 ds:uri="9a08ad2e-4711-414f-b460-7a7925b01afb"/>
    <ds:schemaRef ds:uri="9b06400e-b300-434b-8d9c-bcc1943f44ea"/>
    <ds:schemaRef ds:uri="fa1ea8b9-a9a0-4b03-817f-345e58a8e405"/>
    <ds:schemaRef ds:uri="493cd61a-4840-4d00-bd85-f972c776fc20"/>
  </ds:schemaRefs>
</ds:datastoreItem>
</file>

<file path=docProps/app.xml><?xml version="1.0" encoding="utf-8"?>
<Properties xmlns="http://schemas.openxmlformats.org/officeDocument/2006/extended-properties" xmlns:vt="http://schemas.openxmlformats.org/officeDocument/2006/docPropsVTypes">
  <Template/>
  <TotalTime>109</TotalTime>
  <Words>2517</Words>
  <Application>Microsoft Office PowerPoint</Application>
  <PresentationFormat>Widescreen</PresentationFormat>
  <Paragraphs>107</Paragraphs>
  <Slides>20</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20</vt:i4>
      </vt:variant>
    </vt:vector>
  </HeadingPairs>
  <TitlesOfParts>
    <vt:vector size="27" baseType="lpstr">
      <vt:lpstr>Algerian</vt:lpstr>
      <vt:lpstr>Arial</vt:lpstr>
      <vt:lpstr>Calibri</vt:lpstr>
      <vt:lpstr>Calibri Light</vt:lpstr>
      <vt:lpstr>Office Theme</vt:lpstr>
      <vt:lpstr>1_Office Theme</vt:lpstr>
      <vt:lpstr>2_Office Theme</vt:lpstr>
      <vt:lpstr>PowerPoint Presentation</vt:lpstr>
      <vt:lpstr>PowerPoint Presentation</vt:lpstr>
      <vt:lpstr>PowerPoint Presentation</vt:lpstr>
      <vt:lpstr>What Is Resource Management?</vt:lpstr>
      <vt:lpstr>Why Is Resource Management Important?</vt:lpstr>
      <vt:lpstr>Viewing Resource Allocations</vt:lpstr>
      <vt:lpstr>Time-constrained project</vt:lpstr>
      <vt:lpstr>What Is Workload Management?</vt:lpstr>
      <vt:lpstr>Assessing Resource Allocation </vt:lpstr>
      <vt:lpstr>TASK</vt:lpstr>
      <vt:lpstr>Manage Workload With ProjectManager</vt:lpstr>
      <vt:lpstr>PowerPoint Presentation</vt:lpstr>
      <vt:lpstr>Key challenges </vt:lpstr>
      <vt:lpstr>Case study: Facing multiple challenges</vt:lpstr>
      <vt:lpstr>Case study: Lacking visibility into 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Week-1  Introduction to Graphical Project Planning </dc:title>
  <dc:creator>Jesalkumari varolia</dc:creator>
  <cp:lastModifiedBy>Fagun Vankawala</cp:lastModifiedBy>
  <cp:revision>377</cp:revision>
  <dcterms:created xsi:type="dcterms:W3CDTF">2023-08-11T18:43:40Z</dcterms:created>
  <dcterms:modified xsi:type="dcterms:W3CDTF">2025-02-13T01:55:57Z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0x0101003F9542DCC6DFAF40A024F4CEDDC6373F</vt:lpwstr>
  </property>
  <property fmtid="{D5CDD505-2E9C-101B-9397-08002B2CF9AE}" pid="3" name="MediaServiceImageTags">
    <vt:lpwstr/>
  </property>
  <property fmtid="{D5CDD505-2E9C-101B-9397-08002B2CF9AE}" pid="4" name="Order">
    <vt:r8>6626600</vt:r8>
  </property>
  <property fmtid="{D5CDD505-2E9C-101B-9397-08002B2CF9AE}" pid="5" name="xd_Signature">
    <vt:bool>false</vt:bool>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TriggerFlowInfo">
    <vt:lpwstr/>
  </property>
</Properties>
</file>